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93" r:id="rId5"/>
    <p:sldMasterId id="2147483834" r:id="rId6"/>
    <p:sldMasterId id="2147483859" r:id="rId7"/>
    <p:sldMasterId id="2147483884" r:id="rId8"/>
    <p:sldMasterId id="2147483921" r:id="rId9"/>
  </p:sldMasterIdLst>
  <p:notesMasterIdLst>
    <p:notesMasterId r:id="rId59"/>
  </p:notesMasterIdLst>
  <p:handoutMasterIdLst>
    <p:handoutMasterId r:id="rId60"/>
  </p:handoutMasterIdLst>
  <p:sldIdLst>
    <p:sldId id="314" r:id="rId10"/>
    <p:sldId id="317" r:id="rId11"/>
    <p:sldId id="11208" r:id="rId12"/>
    <p:sldId id="11213" r:id="rId13"/>
    <p:sldId id="11171" r:id="rId14"/>
    <p:sldId id="11220" r:id="rId15"/>
    <p:sldId id="11221" r:id="rId16"/>
    <p:sldId id="11222" r:id="rId17"/>
    <p:sldId id="11202" r:id="rId18"/>
    <p:sldId id="11273" r:id="rId19"/>
    <p:sldId id="11200" r:id="rId20"/>
    <p:sldId id="11264" r:id="rId21"/>
    <p:sldId id="11266" r:id="rId22"/>
    <p:sldId id="11267" r:id="rId23"/>
    <p:sldId id="11268" r:id="rId24"/>
    <p:sldId id="11245" r:id="rId25"/>
    <p:sldId id="11269" r:id="rId26"/>
    <p:sldId id="591" r:id="rId27"/>
    <p:sldId id="11214" r:id="rId28"/>
    <p:sldId id="11209" r:id="rId29"/>
    <p:sldId id="11223" r:id="rId30"/>
    <p:sldId id="11230" r:id="rId31"/>
    <p:sldId id="11226" r:id="rId32"/>
    <p:sldId id="11210" r:id="rId33"/>
    <p:sldId id="11277" r:id="rId34"/>
    <p:sldId id="11279" r:id="rId35"/>
    <p:sldId id="11281" r:id="rId36"/>
    <p:sldId id="11280" r:id="rId37"/>
    <p:sldId id="11282" r:id="rId38"/>
    <p:sldId id="11284" r:id="rId39"/>
    <p:sldId id="11179" r:id="rId40"/>
    <p:sldId id="11256" r:id="rId41"/>
    <p:sldId id="599" r:id="rId42"/>
    <p:sldId id="11227" r:id="rId43"/>
    <p:sldId id="11225" r:id="rId44"/>
    <p:sldId id="11219" r:id="rId45"/>
    <p:sldId id="11276" r:id="rId46"/>
    <p:sldId id="11285" r:id="rId47"/>
    <p:sldId id="11286" r:id="rId48"/>
    <p:sldId id="11228" r:id="rId49"/>
    <p:sldId id="11215" r:id="rId50"/>
    <p:sldId id="11216" r:id="rId51"/>
    <p:sldId id="11217" r:id="rId52"/>
    <p:sldId id="11287" r:id="rId53"/>
    <p:sldId id="11288" r:id="rId54"/>
    <p:sldId id="11289" r:id="rId55"/>
    <p:sldId id="11229" r:id="rId56"/>
    <p:sldId id="542" r:id="rId57"/>
    <p:sldId id="354" r:id="rId58"/>
  </p:sldIdLst>
  <p:sldSz cx="10693400" cy="7561263"/>
  <p:notesSz cx="10234613" cy="7104063"/>
  <p:defaultTex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26">
          <p15:clr>
            <a:srgbClr val="A4A3A4"/>
          </p15:clr>
        </p15:guide>
        <p15:guide id="2" orient="horz" pos="963">
          <p15:clr>
            <a:srgbClr val="A4A3A4"/>
          </p15:clr>
        </p15:guide>
        <p15:guide id="3" orient="horz" pos="3992" userDrawn="1">
          <p15:clr>
            <a:srgbClr val="A4A3A4"/>
          </p15:clr>
        </p15:guide>
        <p15:guide id="4" orient="horz" pos="287">
          <p15:clr>
            <a:srgbClr val="A4A3A4"/>
          </p15:clr>
        </p15:guide>
        <p15:guide id="5" orient="horz" pos="4468" userDrawn="1">
          <p15:clr>
            <a:srgbClr val="A4A3A4"/>
          </p15:clr>
        </p15:guide>
        <p15:guide id="6" orient="horz" pos="1020">
          <p15:clr>
            <a:srgbClr val="A4A3A4"/>
          </p15:clr>
        </p15:guide>
        <p15:guide id="7" pos="289">
          <p15:clr>
            <a:srgbClr val="A4A3A4"/>
          </p15:clr>
        </p15:guide>
        <p15:guide id="8" pos="6447">
          <p15:clr>
            <a:srgbClr val="A4A3A4"/>
          </p15:clr>
        </p15:guide>
      </p15:sldGuideLst>
    </p:ext>
    <p:ext uri="{2D200454-40CA-4A62-9FC3-DE9A4176ACB9}">
      <p15:notesGuideLst xmlns:p15="http://schemas.microsoft.com/office/powerpoint/2012/main">
        <p15:guide id="1" orient="horz" pos="19510" userDrawn="1">
          <p15:clr>
            <a:srgbClr val="A4A3A4"/>
          </p15:clr>
        </p15:guide>
        <p15:guide id="2" pos="317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ppe, Imke" initials="HI" lastIdx="2" clrIdx="0"/>
  <p:cmAuthor id="1" name="Koch, Anna" initials="KA" lastIdx="1" clrIdx="1">
    <p:extLst>
      <p:ext uri="{19B8F6BF-5375-455C-9EA6-DF929625EA0E}">
        <p15:presenceInfo xmlns:p15="http://schemas.microsoft.com/office/powerpoint/2012/main" userId="S::akoch@dosb.de::ce88dc42-a91f-40e3-9273-5d17e661d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F8857-0BDC-49D8-BD2A-7AFAA3B26608}" v="97" dt="2022-03-30T13:19:22.80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40" y="-198"/>
      </p:cViewPr>
      <p:guideLst>
        <p:guide orient="horz" pos="226"/>
        <p:guide orient="horz" pos="963"/>
        <p:guide orient="horz" pos="3992"/>
        <p:guide orient="horz" pos="287"/>
        <p:guide orient="horz" pos="4468"/>
        <p:guide orient="horz" pos="1020"/>
        <p:guide pos="289"/>
        <p:guide pos="6447"/>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19510"/>
        <p:guide pos="3171"/>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13" /><Relationship Type="http://schemas.openxmlformats.org/officeDocument/2006/relationships/slide" Target="slides/slide9.xml" Id="rId18" /><Relationship Type="http://schemas.openxmlformats.org/officeDocument/2006/relationships/slide" Target="slides/slide17.xml" Id="rId26" /><Relationship Type="http://schemas.openxmlformats.org/officeDocument/2006/relationships/slide" Target="slides/slide30.xml" Id="rId39" /><Relationship Type="http://schemas.openxmlformats.org/officeDocument/2006/relationships/slide" Target="slides/slide12.xml" Id="rId21" /><Relationship Type="http://schemas.openxmlformats.org/officeDocument/2006/relationships/slide" Target="slides/slide25.xml" Id="rId34" /><Relationship Type="http://schemas.openxmlformats.org/officeDocument/2006/relationships/slide" Target="slides/slide33.xml" Id="rId42" /><Relationship Type="http://schemas.openxmlformats.org/officeDocument/2006/relationships/slide" Target="slides/slide38.xml" Id="rId47" /><Relationship Type="http://schemas.openxmlformats.org/officeDocument/2006/relationships/slide" Target="slides/slide41.xml" Id="rId50" /><Relationship Type="http://schemas.openxmlformats.org/officeDocument/2006/relationships/slide" Target="slides/slide46.xml" Id="rId55" /><Relationship Type="http://schemas.openxmlformats.org/officeDocument/2006/relationships/viewProps" Target="viewProps.xml" Id="rId63"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7.xml" Id="rId16" /><Relationship Type="http://schemas.openxmlformats.org/officeDocument/2006/relationships/slide" Target="slides/slide20.xml" Id="rId29"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2.xml" Id="rId11" /><Relationship Type="http://schemas.openxmlformats.org/officeDocument/2006/relationships/slide" Target="slides/slide15.xml" Id="rId24" /><Relationship Type="http://schemas.openxmlformats.org/officeDocument/2006/relationships/slide" Target="slides/slide23.xml" Id="rId32" /><Relationship Type="http://schemas.openxmlformats.org/officeDocument/2006/relationships/slide" Target="slides/slide28.xml" Id="rId37" /><Relationship Type="http://schemas.openxmlformats.org/officeDocument/2006/relationships/slide" Target="slides/slide31.xml" Id="rId40" /><Relationship Type="http://schemas.openxmlformats.org/officeDocument/2006/relationships/slide" Target="slides/slide36.xml" Id="rId45" /><Relationship Type="http://schemas.openxmlformats.org/officeDocument/2006/relationships/slide" Target="slides/slide44.xml" Id="rId53" /><Relationship Type="http://schemas.openxmlformats.org/officeDocument/2006/relationships/slide" Target="slides/slide49.xml" Id="rId58" /><Relationship Type="http://schemas.openxmlformats.org/officeDocument/2006/relationships/slideMaster" Target="slideMasters/slideMaster2.xml" Id="rId5" /><Relationship Type="http://schemas.openxmlformats.org/officeDocument/2006/relationships/slide" Target="slides/slide6.xml" Id="rId15" /><Relationship Type="http://schemas.openxmlformats.org/officeDocument/2006/relationships/slide" Target="slides/slide14.xml" Id="rId23" /><Relationship Type="http://schemas.openxmlformats.org/officeDocument/2006/relationships/slide" Target="slides/slide19.xml" Id="rId28" /><Relationship Type="http://schemas.openxmlformats.org/officeDocument/2006/relationships/slide" Target="slides/slide27.xml" Id="rId36" /><Relationship Type="http://schemas.openxmlformats.org/officeDocument/2006/relationships/slide" Target="slides/slide40.xml" Id="rId49" /><Relationship Type="http://schemas.openxmlformats.org/officeDocument/2006/relationships/slide" Target="slides/slide48.xml" Id="rId57" /><Relationship Type="http://schemas.openxmlformats.org/officeDocument/2006/relationships/commentAuthors" Target="commentAuthors.xml" Id="rId61" /><Relationship Type="http://schemas.openxmlformats.org/officeDocument/2006/relationships/slide" Target="slides/slide1.xml" Id="rId10" /><Relationship Type="http://schemas.openxmlformats.org/officeDocument/2006/relationships/slide" Target="slides/slide10.xml" Id="rId19" /><Relationship Type="http://schemas.openxmlformats.org/officeDocument/2006/relationships/slide" Target="slides/slide22.xml" Id="rId31" /><Relationship Type="http://schemas.openxmlformats.org/officeDocument/2006/relationships/slide" Target="slides/slide35.xml" Id="rId44" /><Relationship Type="http://schemas.openxmlformats.org/officeDocument/2006/relationships/slide" Target="slides/slide43.xml" Id="rId52" /><Relationship Type="http://schemas.openxmlformats.org/officeDocument/2006/relationships/handoutMaster" Target="handoutMasters/handoutMaster1.xml" Id="rId60" /><Relationship Type="http://schemas.openxmlformats.org/officeDocument/2006/relationships/tableStyles" Target="tableStyles.xml" Id="rId65"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 Target="slides/slide5.xml" Id="rId14" /><Relationship Type="http://schemas.openxmlformats.org/officeDocument/2006/relationships/slide" Target="slides/slide13.xml" Id="rId22" /><Relationship Type="http://schemas.openxmlformats.org/officeDocument/2006/relationships/slide" Target="slides/slide18.xml" Id="rId27" /><Relationship Type="http://schemas.openxmlformats.org/officeDocument/2006/relationships/slide" Target="slides/slide21.xml" Id="rId30" /><Relationship Type="http://schemas.openxmlformats.org/officeDocument/2006/relationships/slide" Target="slides/slide26.xml" Id="rId35" /><Relationship Type="http://schemas.openxmlformats.org/officeDocument/2006/relationships/slide" Target="slides/slide34.xml" Id="rId43" /><Relationship Type="http://schemas.openxmlformats.org/officeDocument/2006/relationships/slide" Target="slides/slide39.xml" Id="rId48" /><Relationship Type="http://schemas.openxmlformats.org/officeDocument/2006/relationships/slide" Target="slides/slide47.xml" Id="rId56" /><Relationship Type="http://schemas.openxmlformats.org/officeDocument/2006/relationships/theme" Target="theme/theme1.xml" Id="rId64" /><Relationship Type="http://schemas.openxmlformats.org/officeDocument/2006/relationships/slideMaster" Target="slideMasters/slideMaster5.xml" Id="rId8" /><Relationship Type="http://schemas.openxmlformats.org/officeDocument/2006/relationships/slide" Target="slides/slide42.xml" Id="rId51" /><Relationship Type="http://schemas.openxmlformats.org/officeDocument/2006/relationships/customXml" Target="../customXml/item3.xml" Id="rId3" /><Relationship Type="http://schemas.openxmlformats.org/officeDocument/2006/relationships/slide" Target="slides/slide3.xml" Id="rId12" /><Relationship Type="http://schemas.openxmlformats.org/officeDocument/2006/relationships/slide" Target="slides/slide8.xml" Id="rId17" /><Relationship Type="http://schemas.openxmlformats.org/officeDocument/2006/relationships/slide" Target="slides/slide16.xml" Id="rId25" /><Relationship Type="http://schemas.openxmlformats.org/officeDocument/2006/relationships/slide" Target="slides/slide24.xml" Id="rId33" /><Relationship Type="http://schemas.openxmlformats.org/officeDocument/2006/relationships/slide" Target="slides/slide29.xml" Id="rId38" /><Relationship Type="http://schemas.openxmlformats.org/officeDocument/2006/relationships/slide" Target="slides/slide37.xml" Id="rId46" /><Relationship Type="http://schemas.openxmlformats.org/officeDocument/2006/relationships/notesMaster" Target="notesMasters/notesMaster1.xml" Id="rId59" /><Relationship Type="http://schemas.microsoft.com/office/2015/10/relationships/revisionInfo" Target="revisionInfo.xml" Id="rId67" /><Relationship Type="http://schemas.openxmlformats.org/officeDocument/2006/relationships/slide" Target="slides/slide11.xml" Id="rId20" /><Relationship Type="http://schemas.openxmlformats.org/officeDocument/2006/relationships/slide" Target="slides/slide32.xml" Id="rId41" /><Relationship Type="http://schemas.openxmlformats.org/officeDocument/2006/relationships/slide" Target="slides/slide45.xml" Id="rId54" /><Relationship Type="http://schemas.openxmlformats.org/officeDocument/2006/relationships/presProps" Target="presProps.xml" Id="rId62" /></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E0D3F-0BE5-4CE5-A549-4B8B62A154B2}"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de-DE"/>
        </a:p>
      </dgm:t>
    </dgm:pt>
    <dgm:pt modelId="{F90D3446-AC5E-4AAE-A848-57B3C2044C65}">
      <dgm:prSet phldrT="[Text]" custT="1"/>
      <dgm:spPr/>
      <dgm:t>
        <a:bodyPr/>
        <a:lstStyle/>
        <a:p>
          <a:r>
            <a:rPr lang="de-DE" sz="1600" b="1"/>
            <a:t>Ausbildung durch LSB Berlin zum Sportabzeichen-Prüfer*in </a:t>
          </a:r>
        </a:p>
      </dgm:t>
    </dgm:pt>
    <dgm:pt modelId="{9756EB6C-C491-4516-BD6D-CCAB3CF115F0}" type="parTrans" cxnId="{249FC86F-F8E6-40C1-AE3C-5BC65A10FF4E}">
      <dgm:prSet/>
      <dgm:spPr/>
      <dgm:t>
        <a:bodyPr/>
        <a:lstStyle/>
        <a:p>
          <a:endParaRPr lang="de-DE"/>
        </a:p>
      </dgm:t>
    </dgm:pt>
    <dgm:pt modelId="{6A1DBB39-A17D-4D48-ABD6-8777A7C76A4C}" type="sibTrans" cxnId="{249FC86F-F8E6-40C1-AE3C-5BC65A10FF4E}">
      <dgm:prSet/>
      <dgm:spPr/>
      <dgm:t>
        <a:bodyPr/>
        <a:lstStyle/>
        <a:p>
          <a:endParaRPr lang="de-DE"/>
        </a:p>
      </dgm:t>
    </dgm:pt>
    <dgm:pt modelId="{BD92A1D9-8FB7-43AF-872B-9B713757905F}">
      <dgm:prSet phldrT="[Text]" custT="1"/>
      <dgm:spPr/>
      <dgm:t>
        <a:bodyPr/>
        <a:lstStyle/>
        <a:p>
          <a:r>
            <a:rPr lang="de-DE" sz="1600" b="1"/>
            <a:t>Förderung von öffentlichen Sportabzeichen-Treffs</a:t>
          </a:r>
        </a:p>
      </dgm:t>
    </dgm:pt>
    <dgm:pt modelId="{BAF3FF0A-5F03-4B10-B4B8-AEE3FFD6ABD3}" type="parTrans" cxnId="{446CC07B-3BA2-454F-B776-92AEF2E70A9F}">
      <dgm:prSet/>
      <dgm:spPr/>
      <dgm:t>
        <a:bodyPr/>
        <a:lstStyle/>
        <a:p>
          <a:endParaRPr lang="de-DE"/>
        </a:p>
      </dgm:t>
    </dgm:pt>
    <dgm:pt modelId="{72BAF274-FC4E-4125-95A5-6CA4059D2A20}" type="sibTrans" cxnId="{446CC07B-3BA2-454F-B776-92AEF2E70A9F}">
      <dgm:prSet/>
      <dgm:spPr/>
      <dgm:t>
        <a:bodyPr/>
        <a:lstStyle/>
        <a:p>
          <a:endParaRPr lang="de-DE"/>
        </a:p>
      </dgm:t>
    </dgm:pt>
    <dgm:pt modelId="{7A54A9D9-A76C-4D5A-A9EA-DB4694FF47B1}">
      <dgm:prSet phldrT="[Text]" custT="1"/>
      <dgm:spPr/>
      <dgm:t>
        <a:bodyPr/>
        <a:lstStyle/>
        <a:p>
          <a:r>
            <a:rPr lang="de-DE" sz="1600" b="1"/>
            <a:t>Förderung von öffentlichen Sportabzeichen-Veranstaltungen</a:t>
          </a:r>
        </a:p>
      </dgm:t>
    </dgm:pt>
    <dgm:pt modelId="{FABE24B0-3F30-42F7-A252-F56BAF9EC449}" type="parTrans" cxnId="{0B763390-E146-417B-8A78-C971ECDD6B7E}">
      <dgm:prSet/>
      <dgm:spPr/>
      <dgm:t>
        <a:bodyPr/>
        <a:lstStyle/>
        <a:p>
          <a:endParaRPr lang="de-DE"/>
        </a:p>
      </dgm:t>
    </dgm:pt>
    <dgm:pt modelId="{E5E1DA15-92EE-471B-BEFC-7C8766895BEA}" type="sibTrans" cxnId="{0B763390-E146-417B-8A78-C971ECDD6B7E}">
      <dgm:prSet/>
      <dgm:spPr/>
      <dgm:t>
        <a:bodyPr/>
        <a:lstStyle/>
        <a:p>
          <a:endParaRPr lang="de-DE"/>
        </a:p>
      </dgm:t>
    </dgm:pt>
    <dgm:pt modelId="{061E55E3-E642-433E-A365-1204B097250F}">
      <dgm:prSet phldrT="[Text]" custT="1"/>
      <dgm:spPr/>
      <dgm:t>
        <a:bodyPr/>
        <a:lstStyle/>
        <a:p>
          <a:pPr algn="ctr">
            <a:spcAft>
              <a:spcPct val="35000"/>
            </a:spcAft>
          </a:pPr>
          <a:endParaRPr lang="de-DE" sz="1600"/>
        </a:p>
        <a:p>
          <a:pPr algn="ctr">
            <a:spcAft>
              <a:spcPct val="35000"/>
            </a:spcAft>
          </a:pPr>
          <a:endParaRPr lang="de-DE" sz="1600"/>
        </a:p>
        <a:p>
          <a:pPr algn="ctr">
            <a:spcAft>
              <a:spcPts val="0"/>
            </a:spcAft>
          </a:pPr>
          <a:r>
            <a:rPr lang="de-DE" sz="1600" b="1"/>
            <a:t>Sportabzeichen- Wettbewerbe</a:t>
          </a:r>
        </a:p>
        <a:p>
          <a:pPr algn="ctr">
            <a:spcAft>
              <a:spcPct val="35000"/>
            </a:spcAft>
          </a:pPr>
          <a:r>
            <a:rPr lang="de-DE" sz="1400"/>
            <a:t>(Schulen, Vereine &amp; Familien)</a:t>
          </a:r>
        </a:p>
        <a:p>
          <a:pPr algn="ctr">
            <a:spcAft>
              <a:spcPts val="300"/>
            </a:spcAft>
          </a:pPr>
          <a:r>
            <a:rPr lang="de-DE" sz="1200" b="0" u="sng"/>
            <a:t>Auszeichnungen und Preise: </a:t>
          </a:r>
        </a:p>
        <a:p>
          <a:pPr algn="ctr">
            <a:spcAft>
              <a:spcPct val="35000"/>
            </a:spcAft>
          </a:pPr>
          <a:r>
            <a:rPr lang="de-DE" sz="1200" b="0" i="0" u="none"/>
            <a:t>u.a. </a:t>
          </a:r>
          <a:r>
            <a:rPr lang="de-DE" sz="1200" i="0" u="none"/>
            <a:t>Sachpreise und Geldprämien </a:t>
          </a:r>
          <a:r>
            <a:rPr lang="de-DE" sz="1200" i="0"/>
            <a:t>zur Förderung des Schulsports/Vereinssports</a:t>
          </a:r>
        </a:p>
        <a:p>
          <a:pPr algn="ctr">
            <a:spcAft>
              <a:spcPct val="35000"/>
            </a:spcAft>
          </a:pPr>
          <a:endParaRPr lang="de-DE" sz="1200"/>
        </a:p>
        <a:p>
          <a:pPr algn="ctr">
            <a:spcAft>
              <a:spcPct val="35000"/>
            </a:spcAft>
          </a:pPr>
          <a:endParaRPr lang="de-DE" sz="1100"/>
        </a:p>
        <a:p>
          <a:pPr algn="ctr">
            <a:spcAft>
              <a:spcPct val="35000"/>
            </a:spcAft>
          </a:pPr>
          <a:endParaRPr lang="de-DE" sz="1300"/>
        </a:p>
      </dgm:t>
    </dgm:pt>
    <dgm:pt modelId="{1C8218BB-0DDF-4EDE-8636-23ACE6627FC4}" type="parTrans" cxnId="{A2FC555E-11FD-4D65-9BD1-662D768AFB55}">
      <dgm:prSet/>
      <dgm:spPr/>
      <dgm:t>
        <a:bodyPr/>
        <a:lstStyle/>
        <a:p>
          <a:endParaRPr lang="de-DE"/>
        </a:p>
      </dgm:t>
    </dgm:pt>
    <dgm:pt modelId="{0F754637-0FA1-4A2D-8F1C-5765F5D96053}" type="sibTrans" cxnId="{A2FC555E-11FD-4D65-9BD1-662D768AFB55}">
      <dgm:prSet/>
      <dgm:spPr/>
      <dgm:t>
        <a:bodyPr/>
        <a:lstStyle/>
        <a:p>
          <a:endParaRPr lang="de-DE"/>
        </a:p>
      </dgm:t>
    </dgm:pt>
    <dgm:pt modelId="{3292895D-C18B-41E4-B7F5-4FE4E9203262}">
      <dgm:prSet phldrT="[Text]" custT="1"/>
      <dgm:spPr/>
      <dgm:t>
        <a:bodyPr/>
        <a:lstStyle/>
        <a:p>
          <a:endParaRPr lang="de-DE" sz="1600"/>
        </a:p>
        <a:p>
          <a:r>
            <a:rPr lang="de-DE" sz="1600" b="1"/>
            <a:t>Vereinsentwicklung -  Maßnahmenförderung</a:t>
          </a:r>
        </a:p>
        <a:p>
          <a:r>
            <a:rPr lang="de-DE" sz="1600"/>
            <a:t>  </a:t>
          </a:r>
          <a:r>
            <a:rPr lang="de-DE" sz="1200"/>
            <a:t>für Sportvereine/-</a:t>
          </a:r>
          <a:r>
            <a:rPr lang="de-DE" sz="1200" err="1"/>
            <a:t>fachverbände</a:t>
          </a:r>
          <a:r>
            <a:rPr lang="de-DE" sz="1200"/>
            <a:t> mit ≤ 1.500 Mitgliedern</a:t>
          </a:r>
        </a:p>
        <a:p>
          <a:r>
            <a:rPr lang="de-DE" sz="1200"/>
            <a:t> Fünf maßnahmenspezifische Förderschwerpunkte</a:t>
          </a:r>
        </a:p>
        <a:p>
          <a:r>
            <a:rPr lang="de-DE" sz="1200"/>
            <a:t>5</a:t>
          </a:r>
        </a:p>
      </dgm:t>
    </dgm:pt>
    <dgm:pt modelId="{C1B6AA10-AC8F-490C-BCA2-565CDEF2EAD7}" type="parTrans" cxnId="{FC06E066-8996-4C2D-9EAD-298F81D4E066}">
      <dgm:prSet/>
      <dgm:spPr/>
      <dgm:t>
        <a:bodyPr/>
        <a:lstStyle/>
        <a:p>
          <a:endParaRPr lang="de-DE"/>
        </a:p>
      </dgm:t>
    </dgm:pt>
    <dgm:pt modelId="{FD3441D1-926B-4B56-BB25-26E465D6E990}" type="sibTrans" cxnId="{FC06E066-8996-4C2D-9EAD-298F81D4E066}">
      <dgm:prSet/>
      <dgm:spPr/>
      <dgm:t>
        <a:bodyPr/>
        <a:lstStyle/>
        <a:p>
          <a:endParaRPr lang="de-DE"/>
        </a:p>
      </dgm:t>
    </dgm:pt>
    <dgm:pt modelId="{FC32ACCB-6616-49D3-A1A0-F9483E9FD1E2}" type="pres">
      <dgm:prSet presAssocID="{3A6E0D3F-0BE5-4CE5-A549-4B8B62A154B2}" presName="Name0" presStyleCnt="0">
        <dgm:presLayoutVars>
          <dgm:dir/>
          <dgm:resizeHandles val="exact"/>
        </dgm:presLayoutVars>
      </dgm:prSet>
      <dgm:spPr/>
    </dgm:pt>
    <dgm:pt modelId="{25E59248-7B82-4D73-B1A4-567F5DC29C0B}" type="pres">
      <dgm:prSet presAssocID="{3A6E0D3F-0BE5-4CE5-A549-4B8B62A154B2}" presName="cycle" presStyleCnt="0"/>
      <dgm:spPr/>
    </dgm:pt>
    <dgm:pt modelId="{0C03F89F-7C39-4884-9BF0-3BF72EDA41B7}" type="pres">
      <dgm:prSet presAssocID="{F90D3446-AC5E-4AAE-A848-57B3C2044C65}" presName="nodeFirstNode" presStyleLbl="node1" presStyleIdx="0" presStyleCnt="5">
        <dgm:presLayoutVars>
          <dgm:bulletEnabled val="1"/>
        </dgm:presLayoutVars>
      </dgm:prSet>
      <dgm:spPr/>
    </dgm:pt>
    <dgm:pt modelId="{70A68651-6E7C-410A-805E-8F03958D65E8}" type="pres">
      <dgm:prSet presAssocID="{6A1DBB39-A17D-4D48-ABD6-8777A7C76A4C}" presName="sibTransFirstNode" presStyleLbl="bgShp" presStyleIdx="0" presStyleCnt="1"/>
      <dgm:spPr/>
    </dgm:pt>
    <dgm:pt modelId="{B9451CEE-9AE7-498D-B4B5-AF2365336BD0}" type="pres">
      <dgm:prSet presAssocID="{BD92A1D9-8FB7-43AF-872B-9B713757905F}" presName="nodeFollowingNodes" presStyleLbl="node1" presStyleIdx="1" presStyleCnt="5" custRadScaleRad="95039" custRadScaleInc="5479">
        <dgm:presLayoutVars>
          <dgm:bulletEnabled val="1"/>
        </dgm:presLayoutVars>
      </dgm:prSet>
      <dgm:spPr/>
    </dgm:pt>
    <dgm:pt modelId="{333F7821-733F-4CCE-A663-14B1D62BC15B}" type="pres">
      <dgm:prSet presAssocID="{7A54A9D9-A76C-4D5A-A9EA-DB4694FF47B1}" presName="nodeFollowingNodes" presStyleLbl="node1" presStyleIdx="2" presStyleCnt="5" custRadScaleRad="100407" custRadScaleInc="-28744">
        <dgm:presLayoutVars>
          <dgm:bulletEnabled val="1"/>
        </dgm:presLayoutVars>
      </dgm:prSet>
      <dgm:spPr/>
    </dgm:pt>
    <dgm:pt modelId="{F044005F-CA8E-4698-887A-5DE49F0555A2}" type="pres">
      <dgm:prSet presAssocID="{061E55E3-E642-433E-A365-1204B097250F}" presName="nodeFollowingNodes" presStyleLbl="node1" presStyleIdx="3" presStyleCnt="5" custScaleX="117604" custScaleY="135709" custRadScaleRad="89409" custRadScaleInc="21909">
        <dgm:presLayoutVars>
          <dgm:bulletEnabled val="1"/>
        </dgm:presLayoutVars>
      </dgm:prSet>
      <dgm:spPr/>
    </dgm:pt>
    <dgm:pt modelId="{4B0AF4A4-0C1A-470B-AC5E-C6997FC73C4F}" type="pres">
      <dgm:prSet presAssocID="{3292895D-C18B-41E4-B7F5-4FE4E9203262}" presName="nodeFollowingNodes" presStyleLbl="node1" presStyleIdx="4" presStyleCnt="5" custScaleX="112620" custScaleY="126848">
        <dgm:presLayoutVars>
          <dgm:bulletEnabled val="1"/>
        </dgm:presLayoutVars>
      </dgm:prSet>
      <dgm:spPr/>
    </dgm:pt>
  </dgm:ptLst>
  <dgm:cxnLst>
    <dgm:cxn modelId="{15D7350D-AED5-47B8-93A2-35D25D88F335}" type="presOf" srcId="{6A1DBB39-A17D-4D48-ABD6-8777A7C76A4C}" destId="{70A68651-6E7C-410A-805E-8F03958D65E8}" srcOrd="0" destOrd="0" presId="urn:microsoft.com/office/officeart/2005/8/layout/cycle3"/>
    <dgm:cxn modelId="{12E4F121-4F94-48CE-80C4-D50E1109DD6F}" type="presOf" srcId="{7A54A9D9-A76C-4D5A-A9EA-DB4694FF47B1}" destId="{333F7821-733F-4CCE-A663-14B1D62BC15B}" srcOrd="0" destOrd="0" presId="urn:microsoft.com/office/officeart/2005/8/layout/cycle3"/>
    <dgm:cxn modelId="{A2FC555E-11FD-4D65-9BD1-662D768AFB55}" srcId="{3A6E0D3F-0BE5-4CE5-A549-4B8B62A154B2}" destId="{061E55E3-E642-433E-A365-1204B097250F}" srcOrd="3" destOrd="0" parTransId="{1C8218BB-0DDF-4EDE-8636-23ACE6627FC4}" sibTransId="{0F754637-0FA1-4A2D-8F1C-5765F5D96053}"/>
    <dgm:cxn modelId="{386D6642-52D5-4991-8C66-95881D755B9E}" type="presOf" srcId="{3292895D-C18B-41E4-B7F5-4FE4E9203262}" destId="{4B0AF4A4-0C1A-470B-AC5E-C6997FC73C4F}" srcOrd="0" destOrd="0" presId="urn:microsoft.com/office/officeart/2005/8/layout/cycle3"/>
    <dgm:cxn modelId="{175CF544-1F2A-403B-8D05-30FAF6418E47}" type="presOf" srcId="{061E55E3-E642-433E-A365-1204B097250F}" destId="{F044005F-CA8E-4698-887A-5DE49F0555A2}" srcOrd="0" destOrd="0" presId="urn:microsoft.com/office/officeart/2005/8/layout/cycle3"/>
    <dgm:cxn modelId="{FC06E066-8996-4C2D-9EAD-298F81D4E066}" srcId="{3A6E0D3F-0BE5-4CE5-A549-4B8B62A154B2}" destId="{3292895D-C18B-41E4-B7F5-4FE4E9203262}" srcOrd="4" destOrd="0" parTransId="{C1B6AA10-AC8F-490C-BCA2-565CDEF2EAD7}" sibTransId="{FD3441D1-926B-4B56-BB25-26E465D6E990}"/>
    <dgm:cxn modelId="{249FC86F-F8E6-40C1-AE3C-5BC65A10FF4E}" srcId="{3A6E0D3F-0BE5-4CE5-A549-4B8B62A154B2}" destId="{F90D3446-AC5E-4AAE-A848-57B3C2044C65}" srcOrd="0" destOrd="0" parTransId="{9756EB6C-C491-4516-BD6D-CCAB3CF115F0}" sibTransId="{6A1DBB39-A17D-4D48-ABD6-8777A7C76A4C}"/>
    <dgm:cxn modelId="{FF621773-D9DA-4E64-AE10-2B0D8CCB4CD7}" type="presOf" srcId="{3A6E0D3F-0BE5-4CE5-A549-4B8B62A154B2}" destId="{FC32ACCB-6616-49D3-A1A0-F9483E9FD1E2}" srcOrd="0" destOrd="0" presId="urn:microsoft.com/office/officeart/2005/8/layout/cycle3"/>
    <dgm:cxn modelId="{446CC07B-3BA2-454F-B776-92AEF2E70A9F}" srcId="{3A6E0D3F-0BE5-4CE5-A549-4B8B62A154B2}" destId="{BD92A1D9-8FB7-43AF-872B-9B713757905F}" srcOrd="1" destOrd="0" parTransId="{BAF3FF0A-5F03-4B10-B4B8-AEE3FFD6ABD3}" sibTransId="{72BAF274-FC4E-4125-95A5-6CA4059D2A20}"/>
    <dgm:cxn modelId="{0B763390-E146-417B-8A78-C971ECDD6B7E}" srcId="{3A6E0D3F-0BE5-4CE5-A549-4B8B62A154B2}" destId="{7A54A9D9-A76C-4D5A-A9EA-DB4694FF47B1}" srcOrd="2" destOrd="0" parTransId="{FABE24B0-3F30-42F7-A252-F56BAF9EC449}" sibTransId="{E5E1DA15-92EE-471B-BEFC-7C8766895BEA}"/>
    <dgm:cxn modelId="{F474B3DE-EEBC-4F62-8DD8-9060ECC4F037}" type="presOf" srcId="{BD92A1D9-8FB7-43AF-872B-9B713757905F}" destId="{B9451CEE-9AE7-498D-B4B5-AF2365336BD0}" srcOrd="0" destOrd="0" presId="urn:microsoft.com/office/officeart/2005/8/layout/cycle3"/>
    <dgm:cxn modelId="{5A1E7FE1-E245-4510-B77C-987919E141F7}" type="presOf" srcId="{F90D3446-AC5E-4AAE-A848-57B3C2044C65}" destId="{0C03F89F-7C39-4884-9BF0-3BF72EDA41B7}" srcOrd="0" destOrd="0" presId="urn:microsoft.com/office/officeart/2005/8/layout/cycle3"/>
    <dgm:cxn modelId="{8AD0102E-E311-4EB1-9190-D0DC0EADA379}" type="presParOf" srcId="{FC32ACCB-6616-49D3-A1A0-F9483E9FD1E2}" destId="{25E59248-7B82-4D73-B1A4-567F5DC29C0B}" srcOrd="0" destOrd="0" presId="urn:microsoft.com/office/officeart/2005/8/layout/cycle3"/>
    <dgm:cxn modelId="{820A481F-5120-4D8E-9ADF-936F9680E23B}" type="presParOf" srcId="{25E59248-7B82-4D73-B1A4-567F5DC29C0B}" destId="{0C03F89F-7C39-4884-9BF0-3BF72EDA41B7}" srcOrd="0" destOrd="0" presId="urn:microsoft.com/office/officeart/2005/8/layout/cycle3"/>
    <dgm:cxn modelId="{F075E69B-4808-4EF3-A2C1-118DA1D06188}" type="presParOf" srcId="{25E59248-7B82-4D73-B1A4-567F5DC29C0B}" destId="{70A68651-6E7C-410A-805E-8F03958D65E8}" srcOrd="1" destOrd="0" presId="urn:microsoft.com/office/officeart/2005/8/layout/cycle3"/>
    <dgm:cxn modelId="{B94CFAEB-6BA0-44CE-8EF7-26F6386CE7AA}" type="presParOf" srcId="{25E59248-7B82-4D73-B1A4-567F5DC29C0B}" destId="{B9451CEE-9AE7-498D-B4B5-AF2365336BD0}" srcOrd="2" destOrd="0" presId="urn:microsoft.com/office/officeart/2005/8/layout/cycle3"/>
    <dgm:cxn modelId="{E437A846-E018-445B-B714-84594396CF2E}" type="presParOf" srcId="{25E59248-7B82-4D73-B1A4-567F5DC29C0B}" destId="{333F7821-733F-4CCE-A663-14B1D62BC15B}" srcOrd="3" destOrd="0" presId="urn:microsoft.com/office/officeart/2005/8/layout/cycle3"/>
    <dgm:cxn modelId="{D305C028-4BF2-4A84-97D2-2497581E36B2}" type="presParOf" srcId="{25E59248-7B82-4D73-B1A4-567F5DC29C0B}" destId="{F044005F-CA8E-4698-887A-5DE49F0555A2}" srcOrd="4" destOrd="0" presId="urn:microsoft.com/office/officeart/2005/8/layout/cycle3"/>
    <dgm:cxn modelId="{24897828-B184-424F-803E-F2D81E81DE0A}" type="presParOf" srcId="{25E59248-7B82-4D73-B1A4-567F5DC29C0B}" destId="{4B0AF4A4-0C1A-470B-AC5E-C6997FC73C4F}"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68651-6E7C-410A-805E-8F03958D65E8}">
      <dsp:nvSpPr>
        <dsp:cNvPr id="0" name=""/>
        <dsp:cNvSpPr/>
      </dsp:nvSpPr>
      <dsp:spPr>
        <a:xfrm>
          <a:off x="1014241" y="-133747"/>
          <a:ext cx="5036390" cy="5036390"/>
        </a:xfrm>
        <a:prstGeom prst="circularArrow">
          <a:avLst>
            <a:gd name="adj1" fmla="val 5544"/>
            <a:gd name="adj2" fmla="val 330680"/>
            <a:gd name="adj3" fmla="val 13793330"/>
            <a:gd name="adj4" fmla="val 17375381"/>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03F89F-7C39-4884-9BF0-3BF72EDA41B7}">
      <dsp:nvSpPr>
        <dsp:cNvPr id="0" name=""/>
        <dsp:cNvSpPr/>
      </dsp:nvSpPr>
      <dsp:spPr>
        <a:xfrm>
          <a:off x="2362122" y="-103191"/>
          <a:ext cx="2340627" cy="117031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a:t>Ausbildung durch LSB Berlin zum Sportabzeichen-Prüfer*in </a:t>
          </a:r>
        </a:p>
      </dsp:txBody>
      <dsp:txXfrm>
        <a:off x="2419252" y="-46061"/>
        <a:ext cx="2226367" cy="1056053"/>
      </dsp:txXfrm>
    </dsp:sp>
    <dsp:sp modelId="{B9451CEE-9AE7-498D-B4B5-AF2365336BD0}">
      <dsp:nvSpPr>
        <dsp:cNvPr id="0" name=""/>
        <dsp:cNvSpPr/>
      </dsp:nvSpPr>
      <dsp:spPr>
        <a:xfrm>
          <a:off x="4336363" y="1526126"/>
          <a:ext cx="2340627" cy="117031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a:t>Förderung von öffentlichen Sportabzeichen-Treffs</a:t>
          </a:r>
        </a:p>
      </dsp:txBody>
      <dsp:txXfrm>
        <a:off x="4393493" y="1583256"/>
        <a:ext cx="2226367" cy="1056053"/>
      </dsp:txXfrm>
    </dsp:sp>
    <dsp:sp modelId="{333F7821-733F-4CCE-A663-14B1D62BC15B}">
      <dsp:nvSpPr>
        <dsp:cNvPr id="0" name=""/>
        <dsp:cNvSpPr/>
      </dsp:nvSpPr>
      <dsp:spPr>
        <a:xfrm>
          <a:off x="4089910" y="3334892"/>
          <a:ext cx="2340627" cy="117031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a:t>Förderung von öffentlichen Sportabzeichen-Veranstaltungen</a:t>
          </a:r>
        </a:p>
      </dsp:txBody>
      <dsp:txXfrm>
        <a:off x="4147040" y="3392022"/>
        <a:ext cx="2226367" cy="1056053"/>
      </dsp:txXfrm>
    </dsp:sp>
    <dsp:sp modelId="{F044005F-CA8E-4698-887A-5DE49F0555A2}">
      <dsp:nvSpPr>
        <dsp:cNvPr id="0" name=""/>
        <dsp:cNvSpPr/>
      </dsp:nvSpPr>
      <dsp:spPr>
        <a:xfrm>
          <a:off x="703677" y="3091684"/>
          <a:ext cx="2752671" cy="158822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de-DE" sz="1600" kern="1200"/>
        </a:p>
        <a:p>
          <a:pPr marL="0" lvl="0" indent="0" algn="ctr" defTabSz="711200">
            <a:lnSpc>
              <a:spcPct val="90000"/>
            </a:lnSpc>
            <a:spcBef>
              <a:spcPct val="0"/>
            </a:spcBef>
            <a:spcAft>
              <a:spcPct val="35000"/>
            </a:spcAft>
            <a:buNone/>
          </a:pPr>
          <a:endParaRPr lang="de-DE" sz="1600" kern="1200"/>
        </a:p>
        <a:p>
          <a:pPr marL="0" lvl="0" indent="0" algn="ctr" defTabSz="711200">
            <a:lnSpc>
              <a:spcPct val="90000"/>
            </a:lnSpc>
            <a:spcBef>
              <a:spcPct val="0"/>
            </a:spcBef>
            <a:spcAft>
              <a:spcPts val="0"/>
            </a:spcAft>
            <a:buNone/>
          </a:pPr>
          <a:r>
            <a:rPr lang="de-DE" sz="1600" b="1" kern="1200"/>
            <a:t>Sportabzeichen- Wettbewerbe</a:t>
          </a:r>
        </a:p>
        <a:p>
          <a:pPr marL="0" lvl="0" indent="0" algn="ctr" defTabSz="711200">
            <a:lnSpc>
              <a:spcPct val="90000"/>
            </a:lnSpc>
            <a:spcBef>
              <a:spcPct val="0"/>
            </a:spcBef>
            <a:spcAft>
              <a:spcPct val="35000"/>
            </a:spcAft>
            <a:buNone/>
          </a:pPr>
          <a:r>
            <a:rPr lang="de-DE" sz="1400" kern="1200"/>
            <a:t>(Schulen, Vereine &amp; Familien)</a:t>
          </a:r>
        </a:p>
        <a:p>
          <a:pPr marL="0" lvl="0" indent="0" algn="ctr" defTabSz="711200">
            <a:lnSpc>
              <a:spcPct val="90000"/>
            </a:lnSpc>
            <a:spcBef>
              <a:spcPct val="0"/>
            </a:spcBef>
            <a:spcAft>
              <a:spcPts val="300"/>
            </a:spcAft>
            <a:buNone/>
          </a:pPr>
          <a:r>
            <a:rPr lang="de-DE" sz="1200" b="0" u="sng" kern="1200"/>
            <a:t>Auszeichnungen und Preise: </a:t>
          </a:r>
        </a:p>
        <a:p>
          <a:pPr marL="0" lvl="0" indent="0" algn="ctr" defTabSz="711200">
            <a:lnSpc>
              <a:spcPct val="90000"/>
            </a:lnSpc>
            <a:spcBef>
              <a:spcPct val="0"/>
            </a:spcBef>
            <a:spcAft>
              <a:spcPct val="35000"/>
            </a:spcAft>
            <a:buNone/>
          </a:pPr>
          <a:r>
            <a:rPr lang="de-DE" sz="1200" b="0" i="0" u="none" kern="1200"/>
            <a:t>u.a. </a:t>
          </a:r>
          <a:r>
            <a:rPr lang="de-DE" sz="1200" i="0" u="none" kern="1200"/>
            <a:t>Sachpreise und Geldprämien </a:t>
          </a:r>
          <a:r>
            <a:rPr lang="de-DE" sz="1200" i="0" kern="1200"/>
            <a:t>zur Förderung des Schulsports/Vereinssports</a:t>
          </a:r>
        </a:p>
        <a:p>
          <a:pPr marL="0" lvl="0" indent="0" algn="ctr" defTabSz="711200">
            <a:lnSpc>
              <a:spcPct val="90000"/>
            </a:lnSpc>
            <a:spcBef>
              <a:spcPct val="0"/>
            </a:spcBef>
            <a:spcAft>
              <a:spcPct val="35000"/>
            </a:spcAft>
            <a:buNone/>
          </a:pPr>
          <a:endParaRPr lang="de-DE" sz="1200" kern="1200"/>
        </a:p>
        <a:p>
          <a:pPr marL="0" lvl="0" indent="0" algn="ctr" defTabSz="711200">
            <a:lnSpc>
              <a:spcPct val="90000"/>
            </a:lnSpc>
            <a:spcBef>
              <a:spcPct val="0"/>
            </a:spcBef>
            <a:spcAft>
              <a:spcPct val="35000"/>
            </a:spcAft>
            <a:buNone/>
          </a:pPr>
          <a:endParaRPr lang="de-DE" sz="1100" kern="1200"/>
        </a:p>
        <a:p>
          <a:pPr marL="0" lvl="0" indent="0" algn="ctr" defTabSz="711200">
            <a:lnSpc>
              <a:spcPct val="90000"/>
            </a:lnSpc>
            <a:spcBef>
              <a:spcPct val="0"/>
            </a:spcBef>
            <a:spcAft>
              <a:spcPct val="35000"/>
            </a:spcAft>
            <a:buNone/>
          </a:pPr>
          <a:endParaRPr lang="de-DE" sz="1300" kern="1200"/>
        </a:p>
      </dsp:txBody>
      <dsp:txXfrm>
        <a:off x="781208" y="3169215"/>
        <a:ext cx="2597609" cy="1433159"/>
      </dsp:txXfrm>
    </dsp:sp>
    <dsp:sp modelId="{4B0AF4A4-0C1A-470B-AC5E-C6997FC73C4F}">
      <dsp:nvSpPr>
        <dsp:cNvPr id="0" name=""/>
        <dsp:cNvSpPr/>
      </dsp:nvSpPr>
      <dsp:spPr>
        <a:xfrm>
          <a:off x="171831" y="1223740"/>
          <a:ext cx="2636015" cy="148451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de-DE" sz="1600" kern="1200"/>
        </a:p>
        <a:p>
          <a:pPr marL="0" lvl="0" indent="0" algn="ctr" defTabSz="711200">
            <a:lnSpc>
              <a:spcPct val="90000"/>
            </a:lnSpc>
            <a:spcBef>
              <a:spcPct val="0"/>
            </a:spcBef>
            <a:spcAft>
              <a:spcPct val="35000"/>
            </a:spcAft>
            <a:buNone/>
          </a:pPr>
          <a:r>
            <a:rPr lang="de-DE" sz="1600" b="1" kern="1200"/>
            <a:t>Vereinsentwicklung -  Maßnahmenförderung</a:t>
          </a:r>
        </a:p>
        <a:p>
          <a:pPr marL="0" lvl="0" indent="0" algn="ctr" defTabSz="711200">
            <a:lnSpc>
              <a:spcPct val="90000"/>
            </a:lnSpc>
            <a:spcBef>
              <a:spcPct val="0"/>
            </a:spcBef>
            <a:spcAft>
              <a:spcPct val="35000"/>
            </a:spcAft>
            <a:buNone/>
          </a:pPr>
          <a:r>
            <a:rPr lang="de-DE" sz="1600" kern="1200"/>
            <a:t>  </a:t>
          </a:r>
          <a:r>
            <a:rPr lang="de-DE" sz="1200" kern="1200"/>
            <a:t>für Sportvereine/-</a:t>
          </a:r>
          <a:r>
            <a:rPr lang="de-DE" sz="1200" kern="1200" err="1"/>
            <a:t>fachverbände</a:t>
          </a:r>
          <a:r>
            <a:rPr lang="de-DE" sz="1200" kern="1200"/>
            <a:t> mit ≤ 1.500 Mitgliedern</a:t>
          </a:r>
        </a:p>
        <a:p>
          <a:pPr marL="0" lvl="0" indent="0" algn="ctr" defTabSz="711200">
            <a:lnSpc>
              <a:spcPct val="90000"/>
            </a:lnSpc>
            <a:spcBef>
              <a:spcPct val="0"/>
            </a:spcBef>
            <a:spcAft>
              <a:spcPct val="35000"/>
            </a:spcAft>
            <a:buNone/>
          </a:pPr>
          <a:r>
            <a:rPr lang="de-DE" sz="1200" kern="1200"/>
            <a:t> Fünf maßnahmenspezifische Förderschwerpunkte</a:t>
          </a:r>
        </a:p>
        <a:p>
          <a:pPr marL="0" lvl="0" indent="0" algn="ctr" defTabSz="711200">
            <a:lnSpc>
              <a:spcPct val="90000"/>
            </a:lnSpc>
            <a:spcBef>
              <a:spcPct val="0"/>
            </a:spcBef>
            <a:spcAft>
              <a:spcPct val="35000"/>
            </a:spcAft>
            <a:buNone/>
          </a:pPr>
          <a:r>
            <a:rPr lang="de-DE" sz="1200" kern="1200"/>
            <a:t>5</a:t>
          </a:r>
        </a:p>
      </dsp:txBody>
      <dsp:txXfrm>
        <a:off x="244299" y="1296208"/>
        <a:ext cx="2491079" cy="133958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3013643" cy="516381"/>
          </a:xfrm>
          <a:prstGeom prst="rect">
            <a:avLst/>
          </a:prstGeom>
        </p:spPr>
        <p:txBody>
          <a:bodyPr vert="horz" lIns="94227" tIns="47113" rIns="94227" bIns="47113" rtlCol="0"/>
          <a:lstStyle>
            <a:lvl1pPr algn="l">
              <a:defRPr sz="1200"/>
            </a:lvl1pPr>
          </a:lstStyle>
          <a:p>
            <a:endParaRPr lang="de-DE"/>
          </a:p>
        </p:txBody>
      </p:sp>
      <p:sp>
        <p:nvSpPr>
          <p:cNvPr id="3" name="Datumsplatzhalter 2"/>
          <p:cNvSpPr>
            <a:spLocks noGrp="1"/>
          </p:cNvSpPr>
          <p:nvPr>
            <p:ph type="dt" sz="quarter" idx="1"/>
          </p:nvPr>
        </p:nvSpPr>
        <p:spPr>
          <a:xfrm>
            <a:off x="3939311" y="1"/>
            <a:ext cx="3013643" cy="516381"/>
          </a:xfrm>
          <a:prstGeom prst="rect">
            <a:avLst/>
          </a:prstGeom>
        </p:spPr>
        <p:txBody>
          <a:bodyPr vert="horz" lIns="94227" tIns="47113" rIns="94227" bIns="47113" rtlCol="0"/>
          <a:lstStyle>
            <a:lvl1pPr algn="r">
              <a:defRPr sz="1200"/>
            </a:lvl1pPr>
          </a:lstStyle>
          <a:p>
            <a:fld id="{D51BAF62-C05B-4E9E-B251-6C4C173F753B}" type="datetimeFigureOut">
              <a:rPr lang="de-DE" smtClean="0"/>
              <a:pPr/>
              <a:t>31.03.2022</a:t>
            </a:fld>
            <a:endParaRPr lang="de-DE"/>
          </a:p>
        </p:txBody>
      </p:sp>
      <p:sp>
        <p:nvSpPr>
          <p:cNvPr id="4" name="Fußzeilenplatzhalter 3"/>
          <p:cNvSpPr>
            <a:spLocks noGrp="1"/>
          </p:cNvSpPr>
          <p:nvPr>
            <p:ph type="ftr" sz="quarter" idx="2"/>
          </p:nvPr>
        </p:nvSpPr>
        <p:spPr>
          <a:xfrm>
            <a:off x="2" y="9809432"/>
            <a:ext cx="3013643" cy="516381"/>
          </a:xfrm>
          <a:prstGeom prst="rect">
            <a:avLst/>
          </a:prstGeom>
        </p:spPr>
        <p:txBody>
          <a:bodyPr vert="horz" lIns="94227" tIns="47113" rIns="94227" bIns="47113" rtlCol="0" anchor="b"/>
          <a:lstStyle>
            <a:lvl1pPr algn="l">
              <a:defRPr sz="1200"/>
            </a:lvl1pPr>
          </a:lstStyle>
          <a:p>
            <a:endParaRPr lang="de-DE"/>
          </a:p>
        </p:txBody>
      </p:sp>
      <p:sp>
        <p:nvSpPr>
          <p:cNvPr id="5" name="Foliennummernplatzhalter 4"/>
          <p:cNvSpPr>
            <a:spLocks noGrp="1"/>
          </p:cNvSpPr>
          <p:nvPr>
            <p:ph type="sldNum" sz="quarter" idx="3"/>
          </p:nvPr>
        </p:nvSpPr>
        <p:spPr>
          <a:xfrm>
            <a:off x="3939311" y="9809432"/>
            <a:ext cx="3013643" cy="516381"/>
          </a:xfrm>
          <a:prstGeom prst="rect">
            <a:avLst/>
          </a:prstGeom>
        </p:spPr>
        <p:txBody>
          <a:bodyPr vert="horz" lIns="94227" tIns="47113" rIns="94227" bIns="47113" rtlCol="0" anchor="b"/>
          <a:lstStyle>
            <a:lvl1pPr algn="r">
              <a:defRPr sz="1200"/>
            </a:lvl1pPr>
          </a:lstStyle>
          <a:p>
            <a:fld id="{E7B373D4-1148-46DB-817F-AA1AF8324F9F}" type="slidenum">
              <a:rPr lang="de-DE" smtClean="0"/>
              <a:pPr/>
              <a:t>‹Nr.›</a:t>
            </a:fld>
            <a:endParaRPr lang="de-DE"/>
          </a:p>
        </p:txBody>
      </p:sp>
    </p:spTree>
    <p:extLst>
      <p:ext uri="{BB962C8B-B14F-4D97-AF65-F5344CB8AC3E}">
        <p14:creationId xmlns:p14="http://schemas.microsoft.com/office/powerpoint/2010/main" val="215708091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07.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14.14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15.5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28.9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30.1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2T14:16:31.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3013643" cy="516381"/>
          </a:xfrm>
          <a:prstGeom prst="rect">
            <a:avLst/>
          </a:prstGeom>
        </p:spPr>
        <p:txBody>
          <a:bodyPr vert="horz" lIns="94227" tIns="47113" rIns="94227" bIns="47113" rtlCol="0"/>
          <a:lstStyle>
            <a:lvl1pPr algn="l" defTabSz="1074848"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939311" y="1"/>
            <a:ext cx="3013643" cy="516381"/>
          </a:xfrm>
          <a:prstGeom prst="rect">
            <a:avLst/>
          </a:prstGeom>
        </p:spPr>
        <p:txBody>
          <a:bodyPr vert="horz" lIns="94227" tIns="47113" rIns="94227" bIns="47113" rtlCol="0"/>
          <a:lstStyle>
            <a:lvl1pPr algn="r" defTabSz="1074848" fontAlgn="auto">
              <a:spcBef>
                <a:spcPts val="0"/>
              </a:spcBef>
              <a:spcAft>
                <a:spcPts val="0"/>
              </a:spcAft>
              <a:defRPr sz="1200">
                <a:latin typeface="+mn-lt"/>
                <a:cs typeface="+mn-cs"/>
              </a:defRPr>
            </a:lvl1pPr>
          </a:lstStyle>
          <a:p>
            <a:pPr>
              <a:defRPr/>
            </a:pPr>
            <a:fld id="{340CF516-C623-4262-86B4-D5D3082D74EC}" type="datetimeFigureOut">
              <a:rPr lang="de-DE"/>
              <a:pPr>
                <a:defRPr/>
              </a:pPr>
              <a:t>31.03.2022</a:t>
            </a:fld>
            <a:endParaRPr lang="de-DE"/>
          </a:p>
        </p:txBody>
      </p:sp>
      <p:sp>
        <p:nvSpPr>
          <p:cNvPr id="4" name="Folienbildplatzhalter 3"/>
          <p:cNvSpPr>
            <a:spLocks noGrp="1" noRot="1" noChangeAspect="1"/>
          </p:cNvSpPr>
          <p:nvPr>
            <p:ph type="sldImg" idx="2"/>
          </p:nvPr>
        </p:nvSpPr>
        <p:spPr>
          <a:xfrm>
            <a:off x="739775" y="774700"/>
            <a:ext cx="5475288" cy="3871913"/>
          </a:xfrm>
          <a:prstGeom prst="rect">
            <a:avLst/>
          </a:prstGeom>
          <a:noFill/>
          <a:ln w="12700">
            <a:solidFill>
              <a:prstClr val="black"/>
            </a:solidFill>
          </a:ln>
        </p:spPr>
        <p:txBody>
          <a:bodyPr vert="horz" lIns="94227" tIns="47113" rIns="94227" bIns="47113" rtlCol="0" anchor="ctr"/>
          <a:lstStyle/>
          <a:p>
            <a:pPr lvl="0"/>
            <a:endParaRPr lang="de-DE" noProof="0"/>
          </a:p>
        </p:txBody>
      </p:sp>
      <p:sp>
        <p:nvSpPr>
          <p:cNvPr id="5" name="Notizenplatzhalter 4"/>
          <p:cNvSpPr>
            <a:spLocks noGrp="1"/>
          </p:cNvSpPr>
          <p:nvPr>
            <p:ph type="body" sz="quarter" idx="3"/>
          </p:nvPr>
        </p:nvSpPr>
        <p:spPr>
          <a:xfrm>
            <a:off x="695456" y="4905613"/>
            <a:ext cx="5563649" cy="4647422"/>
          </a:xfrm>
          <a:prstGeom prst="rect">
            <a:avLst/>
          </a:prstGeom>
        </p:spPr>
        <p:txBody>
          <a:bodyPr vert="horz" lIns="94227" tIns="47113" rIns="94227" bIns="47113"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2" y="9809432"/>
            <a:ext cx="3013643" cy="516381"/>
          </a:xfrm>
          <a:prstGeom prst="rect">
            <a:avLst/>
          </a:prstGeom>
        </p:spPr>
        <p:txBody>
          <a:bodyPr vert="horz" lIns="94227" tIns="47113" rIns="94227" bIns="47113" rtlCol="0" anchor="b"/>
          <a:lstStyle>
            <a:lvl1pPr algn="l" defTabSz="1074848"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939311" y="9809432"/>
            <a:ext cx="3013643" cy="516381"/>
          </a:xfrm>
          <a:prstGeom prst="rect">
            <a:avLst/>
          </a:prstGeom>
        </p:spPr>
        <p:txBody>
          <a:bodyPr vert="horz" lIns="94227" tIns="47113" rIns="94227" bIns="47113" rtlCol="0" anchor="b"/>
          <a:lstStyle>
            <a:lvl1pPr algn="r" defTabSz="1074848" fontAlgn="auto">
              <a:spcBef>
                <a:spcPts val="0"/>
              </a:spcBef>
              <a:spcAft>
                <a:spcPts val="0"/>
              </a:spcAft>
              <a:defRPr sz="1200">
                <a:latin typeface="+mn-lt"/>
                <a:cs typeface="+mn-cs"/>
              </a:defRPr>
            </a:lvl1pPr>
          </a:lstStyle>
          <a:p>
            <a:pPr>
              <a:defRPr/>
            </a:pPr>
            <a:fld id="{99B543C3-4CF8-4670-AF92-055706056D8B}" type="slidenum">
              <a:rPr lang="de-DE"/>
              <a:pPr>
                <a:defRPr/>
              </a:pPr>
              <a:t>‹Nr.›</a:t>
            </a:fld>
            <a:endParaRPr lang="de-DE"/>
          </a:p>
        </p:txBody>
      </p:sp>
    </p:spTree>
    <p:extLst>
      <p:ext uri="{BB962C8B-B14F-4D97-AF65-F5344CB8AC3E}">
        <p14:creationId xmlns:p14="http://schemas.microsoft.com/office/powerpoint/2010/main" val="797484434"/>
      </p:ext>
    </p:extLst>
  </p:cSld>
  <p:clrMap bg1="lt1" tx1="dk1" bg2="lt2" tx2="dk2" accent1="accent1" accent2="accent2" accent3="accent3" accent4="accent4" accent5="accent5" accent6="accent6" hlink="hlink" folHlink="folHlink"/>
  <p:hf sldNum="0" hdr="0" ftr="0" dt="0"/>
  <p:notesStyle>
    <a:lvl1pPr algn="l" defTabSz="1042988" rtl="0" eaLnBrk="0" fontAlgn="base" hangingPunct="0">
      <a:spcBef>
        <a:spcPct val="30000"/>
      </a:spcBef>
      <a:spcAft>
        <a:spcPct val="0"/>
      </a:spcAft>
      <a:defRPr sz="1400" kern="1200">
        <a:solidFill>
          <a:schemeClr val="tx1"/>
        </a:solidFill>
        <a:latin typeface="+mn-lt"/>
        <a:ea typeface="+mn-ea"/>
        <a:cs typeface="+mn-cs"/>
      </a:defRPr>
    </a:lvl1pPr>
    <a:lvl2pPr marL="520700" algn="l" defTabSz="1042988" rtl="0" eaLnBrk="0" fontAlgn="base" hangingPunct="0">
      <a:spcBef>
        <a:spcPct val="30000"/>
      </a:spcBef>
      <a:spcAft>
        <a:spcPct val="0"/>
      </a:spcAft>
      <a:defRPr sz="1400" kern="1200">
        <a:solidFill>
          <a:schemeClr val="tx1"/>
        </a:solidFill>
        <a:latin typeface="+mn-lt"/>
        <a:ea typeface="+mn-ea"/>
        <a:cs typeface="+mn-cs"/>
      </a:defRPr>
    </a:lvl2pPr>
    <a:lvl3pPr marL="1042988" algn="l" defTabSz="1042988" rtl="0" eaLnBrk="0" fontAlgn="base" hangingPunct="0">
      <a:spcBef>
        <a:spcPct val="30000"/>
      </a:spcBef>
      <a:spcAft>
        <a:spcPct val="0"/>
      </a:spcAft>
      <a:defRPr sz="1400" kern="1200">
        <a:solidFill>
          <a:schemeClr val="tx1"/>
        </a:solidFill>
        <a:latin typeface="+mn-lt"/>
        <a:ea typeface="+mn-ea"/>
        <a:cs typeface="+mn-cs"/>
      </a:defRPr>
    </a:lvl3pPr>
    <a:lvl4pPr marL="1563688" algn="l" defTabSz="1042988" rtl="0" eaLnBrk="0" fontAlgn="base" hangingPunct="0">
      <a:spcBef>
        <a:spcPct val="30000"/>
      </a:spcBef>
      <a:spcAft>
        <a:spcPct val="0"/>
      </a:spcAft>
      <a:defRPr sz="1400" kern="1200">
        <a:solidFill>
          <a:schemeClr val="tx1"/>
        </a:solidFill>
        <a:latin typeface="+mn-lt"/>
        <a:ea typeface="+mn-ea"/>
        <a:cs typeface="+mn-cs"/>
      </a:defRPr>
    </a:lvl4pPr>
    <a:lvl5pPr marL="2085975" algn="l" defTabSz="1042988" rtl="0" eaLnBrk="0" fontAlgn="base" hangingPunct="0">
      <a:spcBef>
        <a:spcPct val="30000"/>
      </a:spcBef>
      <a:spcAft>
        <a:spcPct val="0"/>
      </a:spcAft>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1254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042988" rtl="0" eaLnBrk="0" fontAlgn="base" latinLnBrk="0" hangingPunct="0">
              <a:lnSpc>
                <a:spcPct val="100000"/>
              </a:lnSpc>
              <a:spcBef>
                <a:spcPct val="30000"/>
              </a:spcBef>
              <a:spcAft>
                <a:spcPct val="0"/>
              </a:spcAft>
              <a:buClrTx/>
              <a:buSzTx/>
              <a:buFontTx/>
              <a:buNone/>
              <a:tabLst/>
              <a:defRPr/>
            </a:pPr>
            <a:r>
              <a:rPr lang="de-DE">
                <a:highlight>
                  <a:srgbClr val="FFFF00"/>
                </a:highlight>
                <a:ea typeface="Calibri" panose="020F0502020204030204" pitchFamily="34" charset="0"/>
              </a:rPr>
              <a:t>Individualisierung </a:t>
            </a:r>
            <a:r>
              <a:rPr lang="de-DE" err="1">
                <a:highlight>
                  <a:srgbClr val="FFFF00"/>
                </a:highlight>
                <a:ea typeface="Calibri" panose="020F0502020204030204" pitchFamily="34" charset="0"/>
              </a:rPr>
              <a:t>voa</a:t>
            </a:r>
            <a:r>
              <a:rPr lang="de-DE">
                <a:highlight>
                  <a:srgbClr val="FFFF00"/>
                </a:highlight>
                <a:ea typeface="Calibri" panose="020F0502020204030204" pitchFamily="34" charset="0"/>
              </a:rPr>
              <a:t> </a:t>
            </a:r>
            <a:r>
              <a:rPr lang="de-DE" err="1">
                <a:highlight>
                  <a:srgbClr val="FFFF00"/>
                </a:highlight>
                <a:ea typeface="Calibri" panose="020F0502020204030204" pitchFamily="34" charset="0"/>
              </a:rPr>
              <a:t>canva</a:t>
            </a:r>
            <a:r>
              <a:rPr lang="de-DE">
                <a:highlight>
                  <a:srgbClr val="FFFF00"/>
                </a:highlight>
                <a:ea typeface="Calibri" panose="020F0502020204030204" pitchFamily="34" charset="0"/>
              </a:rPr>
              <a:t> </a:t>
            </a:r>
            <a:endParaRPr lang="de-DE" sz="1400">
              <a:effectLst/>
              <a:highlight>
                <a:srgbClr val="FFFF00"/>
              </a:highlight>
              <a:ea typeface="Calibri" panose="020F0502020204030204" pitchFamily="34" charset="0"/>
            </a:endParaRPr>
          </a:p>
          <a:p>
            <a:endParaRPr lang="de-DE"/>
          </a:p>
        </p:txBody>
      </p:sp>
    </p:spTree>
    <p:extLst>
      <p:ext uri="{BB962C8B-B14F-4D97-AF65-F5344CB8AC3E}">
        <p14:creationId xmlns:p14="http://schemas.microsoft.com/office/powerpoint/2010/main" val="5592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Links sind im Wissensnetz zu finden </a:t>
            </a:r>
          </a:p>
        </p:txBody>
      </p:sp>
    </p:spTree>
    <p:extLst>
      <p:ext uri="{BB962C8B-B14F-4D97-AF65-F5344CB8AC3E}">
        <p14:creationId xmlns:p14="http://schemas.microsoft.com/office/powerpoint/2010/main" val="1739474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Anna: Fragen und Diskussion moderieren + Pause anmoderieren (Hinweis auf extra Pausenraum ohne DOSB)</a:t>
            </a:r>
          </a:p>
        </p:txBody>
      </p:sp>
    </p:spTree>
    <p:extLst>
      <p:ext uri="{BB962C8B-B14F-4D97-AF65-F5344CB8AC3E}">
        <p14:creationId xmlns:p14="http://schemas.microsoft.com/office/powerpoint/2010/main" val="150542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129660" lvl="1"/>
            <a:endParaRPr lang="de-DE" sz="1000">
              <a:cs typeface="Arial" panose="020B0604020202020204" pitchFamily="34" charset="0"/>
            </a:endParaRPr>
          </a:p>
          <a:p>
            <a:endParaRPr lang="de-DE" sz="1000">
              <a:cs typeface="Arial" panose="020B0604020202020204" pitchFamily="34" charset="0"/>
            </a:endParaRPr>
          </a:p>
          <a:p>
            <a:endParaRPr lang="de-DE"/>
          </a:p>
        </p:txBody>
      </p:sp>
    </p:spTree>
    <p:extLst>
      <p:ext uri="{BB962C8B-B14F-4D97-AF65-F5344CB8AC3E}">
        <p14:creationId xmlns:p14="http://schemas.microsoft.com/office/powerpoint/2010/main" val="144114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2147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u.a. Fangspiele, Zielwerfen, Weitsprung, Seilspringen, </a:t>
            </a:r>
          </a:p>
          <a:p>
            <a:r>
              <a:rPr lang="de-DE"/>
              <a:t>Sonderaktionen: Trinkpause, Stärkung, Rüben ziehen, Quiz, etc.</a:t>
            </a:r>
          </a:p>
        </p:txBody>
      </p:sp>
    </p:spTree>
    <p:extLst>
      <p:ext uri="{BB962C8B-B14F-4D97-AF65-F5344CB8AC3E}">
        <p14:creationId xmlns:p14="http://schemas.microsoft.com/office/powerpoint/2010/main" val="79604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79515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Zusätzliche App: Hintergrundmusik / Stimmung, Losfunktion, Stoppuhr, Buzzer, Urkunden, Foto-Tool</a:t>
            </a:r>
          </a:p>
          <a:p>
            <a:r>
              <a:rPr lang="de-DE"/>
              <a:t>Zeitplanung: Markteinführung mit Kampagne: Mai/Juni (</a:t>
            </a:r>
            <a:r>
              <a:rPr lang="de-DE" err="1"/>
              <a:t>tba</a:t>
            </a:r>
            <a:r>
              <a:rPr lang="de-DE"/>
              <a:t>)</a:t>
            </a:r>
          </a:p>
        </p:txBody>
      </p:sp>
    </p:spTree>
    <p:extLst>
      <p:ext uri="{BB962C8B-B14F-4D97-AF65-F5344CB8AC3E}">
        <p14:creationId xmlns:p14="http://schemas.microsoft.com/office/powerpoint/2010/main" val="461337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84843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619935" indent="-619935">
              <a:buFontTx/>
              <a:buChar char="-"/>
            </a:pPr>
            <a:r>
              <a:rPr lang="de-DE"/>
              <a:t>Begrüßung: </a:t>
            </a:r>
          </a:p>
          <a:p>
            <a:pPr marL="1749595" lvl="1" indent="-619935">
              <a:buFontTx/>
              <a:buChar char="-"/>
            </a:pPr>
            <a:r>
              <a:rPr lang="de-DE"/>
              <a:t>Schön, dass ihr da seid!</a:t>
            </a:r>
          </a:p>
          <a:p>
            <a:pPr marL="1749595" lvl="1" indent="-619935">
              <a:buFontTx/>
              <a:buChar char="-"/>
            </a:pPr>
            <a:r>
              <a:rPr lang="de-DE"/>
              <a:t>Funktioniert die Technik</a:t>
            </a:r>
          </a:p>
          <a:p>
            <a:pPr marL="1749595" lvl="1" indent="-619935">
              <a:buFontTx/>
              <a:buChar char="-"/>
            </a:pPr>
            <a:r>
              <a:rPr lang="de-DE"/>
              <a:t>Chatfunktion</a:t>
            </a:r>
          </a:p>
          <a:p>
            <a:pPr marL="1749595" lvl="1" indent="-619935">
              <a:buFontTx/>
              <a:buChar char="-"/>
            </a:pPr>
            <a:r>
              <a:rPr lang="de-DE"/>
              <a:t>Mikrofon aus, wenn kein Redebeitrag</a:t>
            </a:r>
          </a:p>
          <a:p>
            <a:pPr marL="1749595" lvl="1" indent="-619935">
              <a:buFontTx/>
              <a:buChar char="-"/>
            </a:pPr>
            <a:r>
              <a:rPr lang="de-DE"/>
              <a:t>Video gerne an</a:t>
            </a:r>
          </a:p>
          <a:p>
            <a:pPr marL="1749595" lvl="1" indent="-619935">
              <a:buFontTx/>
              <a:buChar char="-"/>
            </a:pPr>
            <a:r>
              <a:rPr lang="de-DE"/>
              <a:t>Keine Aufnahme der Konferenz</a:t>
            </a:r>
          </a:p>
          <a:p>
            <a:pPr marL="1749595" lvl="1" indent="-619935">
              <a:buFontTx/>
              <a:buChar char="-"/>
            </a:pPr>
            <a:r>
              <a:rPr lang="de-DE"/>
              <a:t>TOPs , die jetzt nicht drauf sind, werden wir in den nächsten zwei Wochen ins Wissensnetz stellen</a:t>
            </a:r>
          </a:p>
          <a:p>
            <a:pPr marL="1749595" lvl="1" indent="-619935">
              <a:buFontTx/>
              <a:buChar char="-"/>
            </a:pPr>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Gibt es Themen, die wir mal in der Gesunden Runde zum DSA platzieren wollen? </a:t>
            </a:r>
          </a:p>
        </p:txBody>
      </p:sp>
    </p:spTree>
    <p:extLst>
      <p:ext uri="{BB962C8B-B14F-4D97-AF65-F5344CB8AC3E}">
        <p14:creationId xmlns:p14="http://schemas.microsoft.com/office/powerpoint/2010/main" val="164788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889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1138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pPr>
            <a:endParaRPr lang="de-DE" sz="1600"/>
          </a:p>
        </p:txBody>
      </p:sp>
    </p:spTree>
    <p:extLst>
      <p:ext uri="{BB962C8B-B14F-4D97-AF65-F5344CB8AC3E}">
        <p14:creationId xmlns:p14="http://schemas.microsoft.com/office/powerpoint/2010/main" val="223635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Gewinnspiel </a:t>
            </a:r>
            <a:r>
              <a:rPr lang="de-DE" err="1"/>
              <a:t>coming</a:t>
            </a:r>
            <a:r>
              <a:rPr lang="de-DE"/>
              <a:t> </a:t>
            </a:r>
            <a:r>
              <a:rPr lang="de-DE" err="1"/>
              <a:t>soon</a:t>
            </a:r>
            <a:r>
              <a:rPr lang="de-DE"/>
              <a:t> </a:t>
            </a:r>
          </a:p>
          <a:p>
            <a:r>
              <a:rPr lang="de-DE"/>
              <a:t>563 </a:t>
            </a:r>
            <a:r>
              <a:rPr lang="de-DE" err="1"/>
              <a:t>Antwoten</a:t>
            </a:r>
            <a:r>
              <a:rPr lang="de-DE"/>
              <a:t> zurzeit </a:t>
            </a:r>
          </a:p>
        </p:txBody>
      </p:sp>
    </p:spTree>
    <p:extLst>
      <p:ext uri="{BB962C8B-B14F-4D97-AF65-F5344CB8AC3E}">
        <p14:creationId xmlns:p14="http://schemas.microsoft.com/office/powerpoint/2010/main" val="60839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Weitere Umfrage für den Bereich Koordination in den nächsten Wochen </a:t>
            </a:r>
          </a:p>
        </p:txBody>
      </p:sp>
    </p:spTree>
    <p:extLst>
      <p:ext uri="{BB962C8B-B14F-4D97-AF65-F5344CB8AC3E}">
        <p14:creationId xmlns:p14="http://schemas.microsoft.com/office/powerpoint/2010/main" val="69423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80671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14853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7.wmf"/><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13.jpeg"/><Relationship Id="rId4" Type="http://schemas.openxmlformats.org/officeDocument/2006/relationships/image" Target="../media/image8.jpe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wmf"/><Relationship Id="rId4" Type="http://schemas.openxmlformats.org/officeDocument/2006/relationships/image" Target="../media/image11.w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wmf"/><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6.w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wmf"/><Relationship Id="rId4" Type="http://schemas.openxmlformats.org/officeDocument/2006/relationships/image" Target="../media/image11.w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3.jpeg"/><Relationship Id="rId4" Type="http://schemas.openxmlformats.org/officeDocument/2006/relationships/image" Target="../media/image8.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2.wmf"/><Relationship Id="rId4" Type="http://schemas.openxmlformats.org/officeDocument/2006/relationships/image" Target="../media/image11.w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wmf"/><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3.jpeg"/><Relationship Id="rId4" Type="http://schemas.openxmlformats.org/officeDocument/2006/relationships/image" Target="../media/image8.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909638"/>
            <a:ext cx="8018463"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36"/>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1"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6"/>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684000" y="3420000"/>
            <a:ext cx="6120000" cy="2340000"/>
          </a:xfrm>
        </p:spPr>
        <p:txBody>
          <a:bodyPr anchor="b"/>
          <a:lstStyle>
            <a:lvl1pPr>
              <a:lnSpc>
                <a:spcPct val="83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684000" y="5903999"/>
            <a:ext cx="6120000" cy="1188000"/>
          </a:xfrm>
        </p:spPr>
        <p:txBody>
          <a:bodyPr/>
          <a:lstStyle>
            <a:lvl1pPr marL="0" indent="0" algn="l">
              <a:lnSpc>
                <a:spcPct val="100000"/>
              </a:lnSpc>
              <a:spcBef>
                <a:spcPts val="0"/>
              </a:spcBef>
              <a:buFont typeface="Arial" panose="020B0604020202020204" pitchFamily="34" charset="0"/>
              <a:buNone/>
              <a:defRPr sz="2400">
                <a:solidFill>
                  <a:schemeClr val="tx1"/>
                </a:solidFill>
              </a:defRPr>
            </a:lvl1pPr>
            <a:lvl2pPr marL="0" indent="0" algn="l">
              <a:lnSpc>
                <a:spcPct val="100000"/>
              </a:lnSpc>
              <a:spcBef>
                <a:spcPts val="0"/>
              </a:spcBef>
              <a:buFont typeface="Arial" panose="020B0604020202020204" pitchFamily="34" charset="0"/>
              <a:buNone/>
              <a:defRPr sz="2400">
                <a:solidFill>
                  <a:schemeClr val="tx1"/>
                </a:solidFill>
              </a:defRPr>
            </a:lvl2pPr>
            <a:lvl3pPr marL="0" indent="0" algn="l">
              <a:lnSpc>
                <a:spcPct val="100000"/>
              </a:lnSpc>
              <a:spcBef>
                <a:spcPts val="0"/>
              </a:spcBef>
              <a:buFont typeface="Arial" panose="020B0604020202020204" pitchFamily="34" charset="0"/>
              <a:buNone/>
              <a:defRPr sz="2400">
                <a:solidFill>
                  <a:schemeClr val="tx1"/>
                </a:solidFill>
              </a:defRPr>
            </a:lvl3pPr>
            <a:lvl4pPr marL="0" indent="0" algn="l">
              <a:lnSpc>
                <a:spcPct val="100000"/>
              </a:lnSpc>
              <a:spcBef>
                <a:spcPts val="0"/>
              </a:spcBef>
              <a:buFont typeface="Arial" panose="020B0604020202020204" pitchFamily="34" charset="0"/>
              <a:buNone/>
              <a:defRPr sz="2400" b="0">
                <a:solidFill>
                  <a:schemeClr val="tx1"/>
                </a:solidFill>
              </a:defRPr>
            </a:lvl4pPr>
            <a:lvl5pPr marL="0" indent="0" algn="l">
              <a:lnSpc>
                <a:spcPct val="100000"/>
              </a:lnSpc>
              <a:spcBef>
                <a:spcPts val="0"/>
              </a:spcBef>
              <a:buFont typeface="Arial" panose="020B0604020202020204" pitchFamily="34" charset="0"/>
              <a:buNone/>
              <a:defRPr sz="2400">
                <a:solidFill>
                  <a:schemeClr val="tx1"/>
                </a:solidFill>
              </a:defRPr>
            </a:lvl5pPr>
            <a:lvl6pPr marL="0" indent="0" algn="l">
              <a:lnSpc>
                <a:spcPct val="100000"/>
              </a:lnSpc>
              <a:spcBef>
                <a:spcPts val="0"/>
              </a:spcBef>
              <a:buFont typeface="Arial" panose="020B0604020202020204" pitchFamily="34" charset="0"/>
              <a:buNone/>
              <a:defRPr sz="2400">
                <a:solidFill>
                  <a:schemeClr val="tx1"/>
                </a:solidFill>
              </a:defRPr>
            </a:lvl6pPr>
            <a:lvl7pPr marL="0" indent="0" algn="l">
              <a:lnSpc>
                <a:spcPct val="100000"/>
              </a:lnSpc>
              <a:spcBef>
                <a:spcPts val="0"/>
              </a:spcBef>
              <a:buFont typeface="Arial" panose="020B0604020202020204" pitchFamily="34" charset="0"/>
              <a:buNone/>
              <a:defRPr sz="2400">
                <a:solidFill>
                  <a:schemeClr val="tx1"/>
                </a:solidFill>
              </a:defRPr>
            </a:lvl7pPr>
            <a:lvl8pPr marL="0" indent="0" algn="l">
              <a:lnSpc>
                <a:spcPct val="100000"/>
              </a:lnSpc>
              <a:spcBef>
                <a:spcPts val="0"/>
              </a:spcBef>
              <a:buFont typeface="Arial" panose="020B0604020202020204" pitchFamily="34" charset="0"/>
              <a:buNone/>
              <a:defRPr sz="2400">
                <a:solidFill>
                  <a:schemeClr val="tx1"/>
                </a:solidFill>
              </a:defRPr>
            </a:lvl8pPr>
            <a:lvl9pPr marL="0" indent="0" algn="l">
              <a:lnSpc>
                <a:spcPct val="100000"/>
              </a:lnSpc>
              <a:spcBef>
                <a:spcPts val="0"/>
              </a:spcBef>
              <a:buFont typeface="Arial" panose="020B0604020202020204" pitchFamily="34" charset="0"/>
              <a:buNone/>
              <a:defRPr sz="2400">
                <a:solidFill>
                  <a:schemeClr val="tx1"/>
                </a:solidFill>
              </a:defRPr>
            </a:lvl9pPr>
          </a:lstStyle>
          <a:p>
            <a:pPr lvl="0"/>
            <a:r>
              <a:rPr lang="de-DE"/>
              <a:t>Formatvorlage des Untertitelmasters durch Klicken bearbeiten</a:t>
            </a:r>
          </a:p>
        </p:txBody>
      </p:sp>
    </p:spTree>
    <p:extLst>
      <p:ext uri="{BB962C8B-B14F-4D97-AF65-F5344CB8AC3E}">
        <p14:creationId xmlns:p14="http://schemas.microsoft.com/office/powerpoint/2010/main" val="103585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x. 3 Bilder Format ungleich links-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2179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2673701"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6011813"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2673701"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6011813" y="6066000"/>
            <a:ext cx="42228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2179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
        <p:nvSpPr>
          <p:cNvPr id="14" name="Fußzeilenplatzhalter 1">
            <a:extLst>
              <a:ext uri="{FF2B5EF4-FFF2-40B4-BE49-F238E27FC236}">
                <a16:creationId xmlns:a16="http://schemas.microsoft.com/office/drawing/2014/main" id="{EC46ADAF-A5B2-4552-9F7A-6D0CD741C565}"/>
              </a:ext>
            </a:extLst>
          </p:cNvPr>
          <p:cNvSpPr>
            <a:spLocks noGrp="1"/>
          </p:cNvSpPr>
          <p:nvPr>
            <p:ph type="ftr" sz="quarter" idx="22"/>
          </p:nvPr>
        </p:nvSpPr>
        <p:spPr>
          <a:xfrm>
            <a:off x="2640938" y="7144496"/>
            <a:ext cx="5760000" cy="180000"/>
          </a:xfrm>
          <a:prstGeom prst="rect">
            <a:avLst/>
          </a:prstGeom>
        </p:spPr>
        <p:txBody>
          <a:bodyPr/>
          <a:lstStyle/>
          <a:p>
            <a:r>
              <a:rPr lang="de-DE"/>
              <a:t>Klausur Deutsches Sportabzeichen • 15. November 2019 • DOSB</a:t>
            </a:r>
          </a:p>
        </p:txBody>
      </p:sp>
    </p:spTree>
    <p:extLst>
      <p:ext uri="{BB962C8B-B14F-4D97-AF65-F5344CB8AC3E}">
        <p14:creationId xmlns:p14="http://schemas.microsoft.com/office/powerpoint/2010/main" val="2085622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Headline und Text_Animie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Headline und Inhalt</a:t>
            </a:r>
            <a:br>
              <a:rPr lang="de-DE"/>
            </a:br>
            <a:endParaRPr lang="de-DE"/>
          </a:p>
        </p:txBody>
      </p:sp>
      <p:sp>
        <p:nvSpPr>
          <p:cNvPr id="3" name="Inhaltsplatzhalter 2"/>
          <p:cNvSpPr>
            <a:spLocks noGrp="1"/>
          </p:cNvSpPr>
          <p:nvPr>
            <p:ph idx="1" hasCustomPrompt="1"/>
          </p:nvPr>
        </p:nvSpPr>
        <p:spPr>
          <a:xfrm>
            <a:off x="458788" y="1528763"/>
            <a:ext cx="9775825" cy="4770437"/>
          </a:xfrm>
        </p:spPr>
        <p:txBody>
          <a:bodyPr/>
          <a:lstStyle>
            <a:lvl1pPr marL="252000" marR="0" indent="-252000" algn="l" defTabSz="1043056" rtl="0" eaLnBrk="1" fontAlgn="auto" latinLnBrk="0" hangingPunct="1">
              <a:lnSpc>
                <a:spcPct val="123000"/>
              </a:lnSpc>
              <a:spcBef>
                <a:spcPts val="0"/>
              </a:spcBef>
              <a:spcAft>
                <a:spcPts val="0"/>
              </a:spcAft>
              <a:buClr>
                <a:schemeClr val="tx2"/>
              </a:buClr>
              <a:buSzTx/>
              <a:buFont typeface="Arial" panose="020B0604020202020204" pitchFamily="34" charset="0"/>
              <a:buChar char="●"/>
              <a:tabLst/>
              <a:defRPr/>
            </a:lvl1pPr>
          </a:lstStyle>
          <a:p>
            <a:pPr lvl="0"/>
            <a:r>
              <a:rPr lang="de-DE"/>
              <a:t>Aufzählungspunkt einfügen</a:t>
            </a:r>
          </a:p>
          <a:p>
            <a:pPr lvl="0"/>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A723B1CA-73E7-4339-87B5-77F622768DA7}"/>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BD217978-625E-48A0-B5A9-00500A27E9F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639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249"/>
                          </p:stCondLst>
                        </p:cTn>
                        <p:tgtEl>
                          <p:spTgt spid="3"/>
                        </p:tgtEl>
                        <p:attrNameLst>
                          <p:attrName>style.visibility</p:attrName>
                        </p:attrNameLst>
                      </p:cBhvr>
                      <p:to>
                        <p:strVal val="visible"/>
                      </p:to>
                    </p:se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Text und Bild rechts </a:t>
            </a:r>
          </a:p>
        </p:txBody>
      </p:sp>
      <p:sp>
        <p:nvSpPr>
          <p:cNvPr id="8" name="Textplatzhalter 7"/>
          <p:cNvSpPr>
            <a:spLocks noGrp="1"/>
          </p:cNvSpPr>
          <p:nvPr>
            <p:ph type="body" sz="quarter" idx="12" hasCustomPrompt="1"/>
          </p:nvPr>
        </p:nvSpPr>
        <p:spPr>
          <a:xfrm>
            <a:off x="458787" y="1528764"/>
            <a:ext cx="6467476" cy="4770436"/>
          </a:xfrm>
        </p:spPr>
        <p:txBody>
          <a:bodyPr/>
          <a:lstStyle>
            <a:lvl1pPr>
              <a:defRPr/>
            </a:lvl1p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Bildplatzhalter 7"/>
          <p:cNvSpPr>
            <a:spLocks noGrp="1"/>
          </p:cNvSpPr>
          <p:nvPr>
            <p:ph type="pic" sz="quarter" idx="13" hasCustomPrompt="1"/>
          </p:nvPr>
        </p:nvSpPr>
        <p:spPr>
          <a:xfrm>
            <a:off x="7108825" y="1619999"/>
            <a:ext cx="3125788" cy="4392739"/>
          </a:xfrm>
          <a:prstGeom prst="rect">
            <a:avLst/>
          </a:prstGeom>
          <a:ln w="3175">
            <a:noFill/>
          </a:ln>
          <a:effectLst/>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7" name="Textplatzhalter 5"/>
          <p:cNvSpPr>
            <a:spLocks noGrp="1"/>
          </p:cNvSpPr>
          <p:nvPr>
            <p:ph type="body" sz="quarter" idx="14" hasCustomPrompt="1"/>
          </p:nvPr>
        </p:nvSpPr>
        <p:spPr>
          <a:xfrm>
            <a:off x="7108825" y="6103818"/>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97D1CACF-112F-4AA1-9099-0012480E5FC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2" name="Foliennummernplatzhalter 9">
            <a:extLst>
              <a:ext uri="{FF2B5EF4-FFF2-40B4-BE49-F238E27FC236}">
                <a16:creationId xmlns:a16="http://schemas.microsoft.com/office/drawing/2014/main" id="{0AE2904F-A21F-453E-A933-93A7B69BE29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41704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und Bild rechts_Animie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Text und Bild rechts </a:t>
            </a:r>
          </a:p>
        </p:txBody>
      </p:sp>
      <p:sp>
        <p:nvSpPr>
          <p:cNvPr id="8" name="Textplatzhalter 7"/>
          <p:cNvSpPr>
            <a:spLocks noGrp="1"/>
          </p:cNvSpPr>
          <p:nvPr>
            <p:ph type="body" sz="quarter" idx="12"/>
          </p:nvPr>
        </p:nvSpPr>
        <p:spPr>
          <a:xfrm>
            <a:off x="458787" y="1528764"/>
            <a:ext cx="6467476" cy="4770436"/>
          </a:xfrm>
        </p:spPr>
        <p:txBody>
          <a:bodyPr/>
          <a:lstStyle>
            <a:lvl1pPr>
              <a:defRPr/>
            </a:lvl1pPr>
          </a:lstStyle>
          <a:p>
            <a:pPr lvl="0"/>
            <a:r>
              <a:rPr lang="de-DE"/>
              <a:t>Textmasterformat bearbeiten</a:t>
            </a:r>
          </a:p>
        </p:txBody>
      </p:sp>
      <p:sp>
        <p:nvSpPr>
          <p:cNvPr id="9" name="Bildplatzhalter 7"/>
          <p:cNvSpPr>
            <a:spLocks noGrp="1"/>
          </p:cNvSpPr>
          <p:nvPr>
            <p:ph type="pic" sz="quarter" idx="13" hasCustomPrompt="1"/>
          </p:nvPr>
        </p:nvSpPr>
        <p:spPr>
          <a:xfrm>
            <a:off x="7108825" y="1619999"/>
            <a:ext cx="3125788" cy="4392739"/>
          </a:xfrm>
          <a:prstGeom prst="rect">
            <a:avLst/>
          </a:prstGeom>
          <a:ln w="3175">
            <a:noFill/>
          </a:ln>
          <a:effectLst/>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7" name="Textplatzhalter 5"/>
          <p:cNvSpPr>
            <a:spLocks noGrp="1"/>
          </p:cNvSpPr>
          <p:nvPr>
            <p:ph type="body" sz="quarter" idx="14" hasCustomPrompt="1"/>
          </p:nvPr>
        </p:nvSpPr>
        <p:spPr>
          <a:xfrm>
            <a:off x="7108825" y="6103818"/>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17F1B055-9C93-469F-938D-A47DC982C16B}"/>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2" name="Foliennummernplatzhalter 9">
            <a:extLst>
              <a:ext uri="{FF2B5EF4-FFF2-40B4-BE49-F238E27FC236}">
                <a16:creationId xmlns:a16="http://schemas.microsoft.com/office/drawing/2014/main" id="{0389B2BE-691D-4DA9-8D91-946E33D71834}"/>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9257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24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nodePh="1">
                  <p:stCondLst>
                    <p:cond delay="0"/>
                  </p:stCondLst>
                  <p:endCondLst>
                    <p:cond delay="0"/>
                  </p:endCondLst>
                  <p:childTnLst>
                    <p:set>
                      <p:cBhvr>
                        <p:cTn dur="1" fill="hold">
                          <p:stCondLst>
                            <p:cond delay="249"/>
                          </p:stCondLst>
                        </p:cTn>
                        <p:tgtEl>
                          <p:spTgt spid="8"/>
                        </p:tgtEl>
                        <p:attrNameLst>
                          <p:attrName>style.visibility</p:attrName>
                        </p:attrNameLst>
                      </p:cBhvr>
                      <p:to>
                        <p:strVal val="visible"/>
                      </p:to>
                    </p:se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und 2 Bilder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Text und Bild rechts </a:t>
            </a:r>
          </a:p>
        </p:txBody>
      </p:sp>
      <p:sp>
        <p:nvSpPr>
          <p:cNvPr id="8" name="Textplatzhalter 7"/>
          <p:cNvSpPr>
            <a:spLocks noGrp="1"/>
          </p:cNvSpPr>
          <p:nvPr>
            <p:ph type="body" sz="quarter" idx="12" hasCustomPrompt="1"/>
          </p:nvPr>
        </p:nvSpPr>
        <p:spPr>
          <a:xfrm>
            <a:off x="458787" y="1528764"/>
            <a:ext cx="6467476" cy="4770436"/>
          </a:xfrm>
        </p:spPr>
        <p:txBody>
          <a:bodyPr/>
          <a:lstStyle>
            <a:lvl1pPr>
              <a:defRPr/>
            </a:lvl1p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Textplatzhalter 5"/>
          <p:cNvSpPr>
            <a:spLocks noGrp="1"/>
          </p:cNvSpPr>
          <p:nvPr>
            <p:ph type="body" sz="quarter" idx="14" hasCustomPrompt="1"/>
          </p:nvPr>
        </p:nvSpPr>
        <p:spPr>
          <a:xfrm>
            <a:off x="7108825" y="6103818"/>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Bildplatzhalter 7"/>
          <p:cNvSpPr>
            <a:spLocks noGrp="1"/>
          </p:cNvSpPr>
          <p:nvPr>
            <p:ph type="pic" sz="quarter" idx="15" hasCustomPrompt="1"/>
          </p:nvPr>
        </p:nvSpPr>
        <p:spPr>
          <a:xfrm>
            <a:off x="7108824" y="3998068"/>
            <a:ext cx="3127375" cy="2023352"/>
          </a:xfrm>
          <a:prstGeom prst="rect">
            <a:avLst/>
          </a:prstGeom>
          <a:ln w="3175">
            <a:noFill/>
          </a:ln>
          <a:effectLst/>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17" name="Textplatzhalter 5"/>
          <p:cNvSpPr>
            <a:spLocks noGrp="1"/>
          </p:cNvSpPr>
          <p:nvPr>
            <p:ph type="body" sz="quarter" idx="16" hasCustomPrompt="1"/>
          </p:nvPr>
        </p:nvSpPr>
        <p:spPr>
          <a:xfrm>
            <a:off x="7108825" y="373135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8" name="Bildplatzhalter 7"/>
          <p:cNvSpPr>
            <a:spLocks noGrp="1"/>
          </p:cNvSpPr>
          <p:nvPr>
            <p:ph type="pic" sz="quarter" idx="17" hasCustomPrompt="1"/>
          </p:nvPr>
        </p:nvSpPr>
        <p:spPr>
          <a:xfrm>
            <a:off x="7108824" y="1625600"/>
            <a:ext cx="3127375" cy="2023352"/>
          </a:xfrm>
          <a:prstGeom prst="rect">
            <a:avLst/>
          </a:prstGeom>
          <a:ln w="3175">
            <a:noFill/>
          </a:ln>
          <a:effectLst/>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12" name="Fußzeilenplatzhalter 8">
            <a:extLst>
              <a:ext uri="{FF2B5EF4-FFF2-40B4-BE49-F238E27FC236}">
                <a16:creationId xmlns:a16="http://schemas.microsoft.com/office/drawing/2014/main" id="{098249F4-8DC6-4733-9CC5-8876EC1FFDA9}"/>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3" name="Foliennummernplatzhalter 9">
            <a:extLst>
              <a:ext uri="{FF2B5EF4-FFF2-40B4-BE49-F238E27FC236}">
                <a16:creationId xmlns:a16="http://schemas.microsoft.com/office/drawing/2014/main" id="{6ED85CB0-0DEA-4166-A2E9-7244EC9033C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57647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und Grafik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Text und Inhalt rechts</a:t>
            </a:r>
          </a:p>
        </p:txBody>
      </p:sp>
      <p:sp>
        <p:nvSpPr>
          <p:cNvPr id="5" name="Textplatzhalter 4"/>
          <p:cNvSpPr>
            <a:spLocks noGrp="1"/>
          </p:cNvSpPr>
          <p:nvPr>
            <p:ph type="body" sz="quarter" idx="12" hasCustomPrompt="1"/>
          </p:nvPr>
        </p:nvSpPr>
        <p:spPr>
          <a:xfrm>
            <a:off x="458789" y="1528764"/>
            <a:ext cx="6467474" cy="4770436"/>
          </a:xfrm>
        </p:spPr>
        <p:txBody>
          <a:body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Rechteck 5"/>
          <p:cNvSpPr/>
          <p:nvPr userDrawn="1"/>
        </p:nvSpPr>
        <p:spPr>
          <a:xfrm>
            <a:off x="7108824" y="1633538"/>
            <a:ext cx="3106799" cy="4665662"/>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35101D5A-B3FA-440E-937F-B3704FF0D0FA}"/>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84B61579-D7E3-437E-8FD5-9A240265CFC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41110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und Grafik rechts_Animie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Text und Inhalt rechts</a:t>
            </a:r>
          </a:p>
        </p:txBody>
      </p:sp>
      <p:sp>
        <p:nvSpPr>
          <p:cNvPr id="5" name="Textplatzhalter 4"/>
          <p:cNvSpPr>
            <a:spLocks noGrp="1"/>
          </p:cNvSpPr>
          <p:nvPr>
            <p:ph type="body" sz="quarter" idx="12" hasCustomPrompt="1"/>
          </p:nvPr>
        </p:nvSpPr>
        <p:spPr>
          <a:xfrm>
            <a:off x="458789" y="1528764"/>
            <a:ext cx="6467474" cy="4770436"/>
          </a:xfrm>
        </p:spPr>
        <p:txBody>
          <a:bodyPr/>
          <a:lstStyle/>
          <a:p>
            <a:pPr lvl="0"/>
            <a:r>
              <a:rPr lang="de-DE"/>
              <a:t>Aufzählungspunkt einfügen </a:t>
            </a:r>
          </a:p>
        </p:txBody>
      </p:sp>
      <p:sp>
        <p:nvSpPr>
          <p:cNvPr id="6" name="Rechteck 5"/>
          <p:cNvSpPr/>
          <p:nvPr userDrawn="1"/>
        </p:nvSpPr>
        <p:spPr>
          <a:xfrm>
            <a:off x="7108824" y="1633538"/>
            <a:ext cx="3106799" cy="4665662"/>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8071EC85-9590-483A-8AD2-3456C24C582A}"/>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EC0B5A3B-1E5D-4B3C-A42E-6AD30E80A7B0}"/>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5374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clickEffect">
                  <p:stCondLst>
                    <p:cond delay="0"/>
                  </p:stCondLst>
                  <p:childTnLst>
                    <p:set>
                      <p:cBhvr>
                        <p:cTn dur="1" fill="hold">
                          <p:stCondLst>
                            <p:cond delay="249"/>
                          </p:stCondLst>
                        </p:cTn>
                        <p:tgtEl>
                          <p:spTgt spid="5"/>
                        </p:tgtEl>
                        <p:attrNameLst>
                          <p:attrName>style.visibility</p:attrName>
                        </p:attrNameLst>
                      </p:cBhvr>
                      <p:to>
                        <p:strVal val="visible"/>
                      </p:to>
                    </p:se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7022668" cy="1008000"/>
          </a:xfrm>
        </p:spPr>
        <p:txBody>
          <a:bodyPr/>
          <a:lstStyle>
            <a:lvl1pPr>
              <a:defRPr baseline="0"/>
            </a:lvl1pPr>
          </a:lstStyle>
          <a:p>
            <a:r>
              <a:rPr lang="de-DE"/>
              <a:t>Headline einfügen auch zweizeilig</a:t>
            </a:r>
            <a:br>
              <a:rPr lang="de-DE"/>
            </a:br>
            <a:r>
              <a:rPr lang="de-DE"/>
              <a:t>Layout: Text und 3 Bilder gleiches Format</a:t>
            </a:r>
          </a:p>
        </p:txBody>
      </p:sp>
      <p:sp>
        <p:nvSpPr>
          <p:cNvPr id="8" name="Textplatzhalter 7"/>
          <p:cNvSpPr>
            <a:spLocks noGrp="1"/>
          </p:cNvSpPr>
          <p:nvPr>
            <p:ph type="body" sz="quarter" idx="12" hasCustomPrompt="1"/>
          </p:nvPr>
        </p:nvSpPr>
        <p:spPr>
          <a:xfrm>
            <a:off x="458788" y="1528763"/>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7" y="3798000"/>
            <a:ext cx="3140076"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3781426" y="3798000"/>
            <a:ext cx="3144837"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7" y="6107565"/>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Textplatzhalter 5"/>
          <p:cNvSpPr>
            <a:spLocks noGrp="1"/>
          </p:cNvSpPr>
          <p:nvPr>
            <p:ph type="body" sz="quarter" idx="18" hasCustomPrompt="1"/>
          </p:nvPr>
        </p:nvSpPr>
        <p:spPr>
          <a:xfrm>
            <a:off x="458787" y="6107565"/>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Bildplatzhalter 7"/>
          <p:cNvSpPr>
            <a:spLocks noGrp="1"/>
          </p:cNvSpPr>
          <p:nvPr>
            <p:ph type="pic" sz="quarter" idx="19" hasCustomPrompt="1"/>
          </p:nvPr>
        </p:nvSpPr>
        <p:spPr>
          <a:xfrm>
            <a:off x="7104063" y="3798000"/>
            <a:ext cx="3144837"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3" name="Textplatzhalter 5"/>
          <p:cNvSpPr>
            <a:spLocks noGrp="1"/>
          </p:cNvSpPr>
          <p:nvPr>
            <p:ph type="body" sz="quarter" idx="20" hasCustomPrompt="1"/>
          </p:nvPr>
        </p:nvSpPr>
        <p:spPr>
          <a:xfrm>
            <a:off x="7104063" y="6107565"/>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5" name="Fußzeilenplatzhalter 8">
            <a:extLst>
              <a:ext uri="{FF2B5EF4-FFF2-40B4-BE49-F238E27FC236}">
                <a16:creationId xmlns:a16="http://schemas.microsoft.com/office/drawing/2014/main" id="{684A30BA-64D4-42A8-A711-CF4F0CD7A46B}"/>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7" name="Foliennummernplatzhalter 9">
            <a:extLst>
              <a:ext uri="{FF2B5EF4-FFF2-40B4-BE49-F238E27FC236}">
                <a16:creationId xmlns:a16="http://schemas.microsoft.com/office/drawing/2014/main" id="{D62F9D28-49C8-4317-9A73-8496922D98B6}"/>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2253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und 3 Bilder UNTEN gleiches Forma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7022668" cy="1008000"/>
          </a:xfrm>
        </p:spPr>
        <p:txBody>
          <a:bodyPr/>
          <a:lstStyle>
            <a:lvl1pPr>
              <a:defRPr baseline="0"/>
            </a:lvl1pPr>
          </a:lstStyle>
          <a:p>
            <a:r>
              <a:rPr lang="de-DE"/>
              <a:t>Headline einfügen auch zweizeilig</a:t>
            </a:r>
            <a:br>
              <a:rPr lang="de-DE"/>
            </a:br>
            <a:r>
              <a:rPr lang="de-DE"/>
              <a:t>Layout: Text und 3 Bilder gleiches Format</a:t>
            </a:r>
          </a:p>
        </p:txBody>
      </p:sp>
      <p:sp>
        <p:nvSpPr>
          <p:cNvPr id="8" name="Textplatzhalter 7"/>
          <p:cNvSpPr>
            <a:spLocks noGrp="1"/>
          </p:cNvSpPr>
          <p:nvPr>
            <p:ph type="body" sz="quarter" idx="12" hasCustomPrompt="1"/>
          </p:nvPr>
        </p:nvSpPr>
        <p:spPr>
          <a:xfrm>
            <a:off x="458788" y="1528762"/>
            <a:ext cx="9775825" cy="2809773"/>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7" y="4449776"/>
            <a:ext cx="3140076"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3781426" y="4449776"/>
            <a:ext cx="3144837"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7" y="6759341"/>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Textplatzhalter 5"/>
          <p:cNvSpPr>
            <a:spLocks noGrp="1"/>
          </p:cNvSpPr>
          <p:nvPr>
            <p:ph type="body" sz="quarter" idx="18" hasCustomPrompt="1"/>
          </p:nvPr>
        </p:nvSpPr>
        <p:spPr>
          <a:xfrm>
            <a:off x="458787" y="6759341"/>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Bildplatzhalter 7"/>
          <p:cNvSpPr>
            <a:spLocks noGrp="1"/>
          </p:cNvSpPr>
          <p:nvPr>
            <p:ph type="pic" sz="quarter" idx="19" hasCustomPrompt="1"/>
          </p:nvPr>
        </p:nvSpPr>
        <p:spPr>
          <a:xfrm>
            <a:off x="7104063" y="4449776"/>
            <a:ext cx="3144837"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3" name="Textplatzhalter 5"/>
          <p:cNvSpPr>
            <a:spLocks noGrp="1"/>
          </p:cNvSpPr>
          <p:nvPr>
            <p:ph type="body" sz="quarter" idx="20" hasCustomPrompt="1"/>
          </p:nvPr>
        </p:nvSpPr>
        <p:spPr>
          <a:xfrm>
            <a:off x="7104063" y="6759341"/>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5" name="Fußzeilenplatzhalter 8">
            <a:extLst>
              <a:ext uri="{FF2B5EF4-FFF2-40B4-BE49-F238E27FC236}">
                <a16:creationId xmlns:a16="http://schemas.microsoft.com/office/drawing/2014/main" id="{89164E1D-197B-4AA6-A77A-C2FEBEC79BE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7" name="Foliennummernplatzhalter 9">
            <a:extLst>
              <a:ext uri="{FF2B5EF4-FFF2-40B4-BE49-F238E27FC236}">
                <a16:creationId xmlns:a16="http://schemas.microsoft.com/office/drawing/2014/main" id="{8CFD7C62-FA68-4994-B256-F1194951E5D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6849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und 2 Bilder ungleiches Format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7" y="358775"/>
            <a:ext cx="7349899" cy="1008000"/>
          </a:xfrm>
        </p:spPr>
        <p:txBody>
          <a:bodyPr/>
          <a:lstStyle>
            <a:lvl1pPr>
              <a:defRPr baseline="0"/>
            </a:lvl1pPr>
          </a:lstStyle>
          <a:p>
            <a:r>
              <a:rPr lang="de-DE"/>
              <a:t>Headline einfügen auch zweizeilig </a:t>
            </a:r>
            <a:br>
              <a:rPr lang="de-DE"/>
            </a:br>
            <a:r>
              <a:rPr lang="de-DE" err="1"/>
              <a:t>Layout:Text</a:t>
            </a:r>
            <a:r>
              <a:rPr lang="de-DE"/>
              <a:t> und 2 Bilder </a:t>
            </a:r>
            <a:r>
              <a:rPr lang="de-DE" err="1"/>
              <a:t>ungl</a:t>
            </a:r>
            <a:r>
              <a:rPr lang="de-DE"/>
              <a:t>. Format links</a:t>
            </a:r>
          </a:p>
        </p:txBody>
      </p:sp>
      <p:sp>
        <p:nvSpPr>
          <p:cNvPr id="8" name="Textplatzhalter 7"/>
          <p:cNvSpPr>
            <a:spLocks noGrp="1"/>
          </p:cNvSpPr>
          <p:nvPr>
            <p:ph type="body" sz="quarter" idx="12" hasCustomPrompt="1"/>
          </p:nvPr>
        </p:nvSpPr>
        <p:spPr>
          <a:xfrm>
            <a:off x="458788" y="1528763"/>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7" y="3798000"/>
            <a:ext cx="6467476"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7108825" y="3798000"/>
            <a:ext cx="3125788"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2" name="Textplatzhalter 5"/>
          <p:cNvSpPr>
            <a:spLocks noGrp="1"/>
          </p:cNvSpPr>
          <p:nvPr>
            <p:ph type="body" sz="quarter" idx="17" hasCustomPrompt="1"/>
          </p:nvPr>
        </p:nvSpPr>
        <p:spPr>
          <a:xfrm>
            <a:off x="7104773" y="6107565"/>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107565"/>
            <a:ext cx="6327776"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1" name="Fußzeilenplatzhalter 8">
            <a:extLst>
              <a:ext uri="{FF2B5EF4-FFF2-40B4-BE49-F238E27FC236}">
                <a16:creationId xmlns:a16="http://schemas.microsoft.com/office/drawing/2014/main" id="{64E90848-5271-4DD3-A32A-29FA045386F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C74AEAE3-76BB-4022-8CBC-AD624AFB180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85785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und 2 Bilder ungleiches Format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7" y="358775"/>
            <a:ext cx="7582127" cy="1008000"/>
          </a:xfrm>
        </p:spPr>
        <p:txBody>
          <a:bodyPr/>
          <a:lstStyle>
            <a:lvl1pPr>
              <a:defRPr baseline="0"/>
            </a:lvl1pPr>
          </a:lstStyle>
          <a:p>
            <a:r>
              <a:rPr lang="de-DE"/>
              <a:t>Headline einfügen auch zweizeilig</a:t>
            </a:r>
            <a:br>
              <a:rPr lang="de-DE"/>
            </a:br>
            <a:r>
              <a:rPr lang="de-DE" err="1"/>
              <a:t>Layout:Text</a:t>
            </a:r>
            <a:r>
              <a:rPr lang="de-DE"/>
              <a:t> und 2 Bilder </a:t>
            </a:r>
            <a:r>
              <a:rPr lang="de-DE" err="1"/>
              <a:t>ungl</a:t>
            </a:r>
            <a:r>
              <a:rPr lang="de-DE"/>
              <a:t>. Format rechts</a:t>
            </a:r>
          </a:p>
        </p:txBody>
      </p:sp>
      <p:sp>
        <p:nvSpPr>
          <p:cNvPr id="8" name="Textplatzhalter 7"/>
          <p:cNvSpPr>
            <a:spLocks noGrp="1"/>
          </p:cNvSpPr>
          <p:nvPr>
            <p:ph type="body" sz="quarter" idx="12" hasCustomPrompt="1"/>
          </p:nvPr>
        </p:nvSpPr>
        <p:spPr>
          <a:xfrm>
            <a:off x="458788" y="1528763"/>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7" y="3798000"/>
            <a:ext cx="3140076"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3781426" y="3798000"/>
            <a:ext cx="6453188"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6" y="6107565"/>
            <a:ext cx="6327775"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Textplatzhalter 5"/>
          <p:cNvSpPr>
            <a:spLocks noGrp="1"/>
          </p:cNvSpPr>
          <p:nvPr>
            <p:ph type="body" sz="quarter" idx="18" hasCustomPrompt="1"/>
          </p:nvPr>
        </p:nvSpPr>
        <p:spPr>
          <a:xfrm>
            <a:off x="458787" y="6107565"/>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2" name="Fußzeilenplatzhalter 8">
            <a:extLst>
              <a:ext uri="{FF2B5EF4-FFF2-40B4-BE49-F238E27FC236}">
                <a16:creationId xmlns:a16="http://schemas.microsoft.com/office/drawing/2014/main" id="{5028919C-CEBE-432A-9C80-69F681EB99B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AA67F30A-0A94-4D53-998A-66725EB6C989}"/>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862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4716309"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8054029" y="3798000"/>
            <a:ext cx="21816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24580012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und 1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baseline="0"/>
            </a:lvl1pPr>
          </a:lstStyle>
          <a:p>
            <a:r>
              <a:rPr lang="de-DE"/>
              <a:t>Headline einfügen auch zweizeilig</a:t>
            </a:r>
            <a:br>
              <a:rPr lang="de-DE"/>
            </a:br>
            <a:r>
              <a:rPr lang="de-DE"/>
              <a:t>Layout: Text und 1 Bild rechts</a:t>
            </a:r>
          </a:p>
        </p:txBody>
      </p:sp>
      <p:sp>
        <p:nvSpPr>
          <p:cNvPr id="8" name="Textplatzhalter 7"/>
          <p:cNvSpPr>
            <a:spLocks noGrp="1"/>
          </p:cNvSpPr>
          <p:nvPr>
            <p:ph type="body" sz="quarter" idx="12" hasCustomPrompt="1"/>
          </p:nvPr>
        </p:nvSpPr>
        <p:spPr>
          <a:xfrm>
            <a:off x="458788" y="1528762"/>
            <a:ext cx="3140075" cy="4770438"/>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10" name="Bildplatzhalter 7"/>
          <p:cNvSpPr>
            <a:spLocks noGrp="1"/>
          </p:cNvSpPr>
          <p:nvPr>
            <p:ph type="pic" sz="quarter" idx="15" hasCustomPrompt="1"/>
          </p:nvPr>
        </p:nvSpPr>
        <p:spPr>
          <a:xfrm>
            <a:off x="3781426" y="1619250"/>
            <a:ext cx="6453188" cy="440931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6" y="6107565"/>
            <a:ext cx="6327775"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1012146A-2CAD-434F-A067-F8EF58441AF3}"/>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3" name="Foliennummernplatzhalter 9">
            <a:extLst>
              <a:ext uri="{FF2B5EF4-FFF2-40B4-BE49-F238E27FC236}">
                <a16:creationId xmlns:a16="http://schemas.microsoft.com/office/drawing/2014/main" id="{B77E12CE-7C62-4643-AEEB-94B67E67A6FD}"/>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9754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und 1 Bild rechts_Animie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baseline="0"/>
            </a:lvl1pPr>
          </a:lstStyle>
          <a:p>
            <a:r>
              <a:rPr lang="de-DE"/>
              <a:t>Headline einfügen auch zweizeilig</a:t>
            </a:r>
            <a:br>
              <a:rPr lang="de-DE"/>
            </a:br>
            <a:r>
              <a:rPr lang="de-DE"/>
              <a:t>Layout: Text und 1 Bild rechts</a:t>
            </a:r>
          </a:p>
        </p:txBody>
      </p:sp>
      <p:sp>
        <p:nvSpPr>
          <p:cNvPr id="8" name="Textplatzhalter 7"/>
          <p:cNvSpPr>
            <a:spLocks noGrp="1"/>
          </p:cNvSpPr>
          <p:nvPr>
            <p:ph type="body" sz="quarter" idx="12"/>
          </p:nvPr>
        </p:nvSpPr>
        <p:spPr>
          <a:xfrm>
            <a:off x="458788" y="1528762"/>
            <a:ext cx="3140075" cy="4770438"/>
          </a:xfrm>
        </p:spPr>
        <p:txBody>
          <a:bodyPr/>
          <a:lstStyle>
            <a:lvl1pPr>
              <a:defRPr/>
            </a:lvl1pPr>
          </a:lstStyle>
          <a:p>
            <a:pPr lvl="0"/>
            <a:r>
              <a:rPr lang="de-DE"/>
              <a:t>Textmasterformat bearbeiten</a:t>
            </a:r>
          </a:p>
        </p:txBody>
      </p:sp>
      <p:sp>
        <p:nvSpPr>
          <p:cNvPr id="10" name="Bildplatzhalter 7"/>
          <p:cNvSpPr>
            <a:spLocks noGrp="1"/>
          </p:cNvSpPr>
          <p:nvPr>
            <p:ph type="pic" sz="quarter" idx="15" hasCustomPrompt="1"/>
          </p:nvPr>
        </p:nvSpPr>
        <p:spPr>
          <a:xfrm>
            <a:off x="3781426" y="1619250"/>
            <a:ext cx="6453188" cy="440931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6" y="6107565"/>
            <a:ext cx="6327775"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2D436FD0-1739-4CCB-BEA2-6D2A342C8BA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3" name="Foliennummernplatzhalter 9">
            <a:extLst>
              <a:ext uri="{FF2B5EF4-FFF2-40B4-BE49-F238E27FC236}">
                <a16:creationId xmlns:a16="http://schemas.microsoft.com/office/drawing/2014/main" id="{E6825C6C-DA58-4B7F-9DC6-52A93818E439}"/>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83260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24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nodePh="1">
                  <p:stCondLst>
                    <p:cond delay="0"/>
                  </p:stCondLst>
                  <p:endCondLst>
                    <p:cond delay="0"/>
                  </p:endCondLst>
                  <p:childTnLst>
                    <p:set>
                      <p:cBhvr>
                        <p:cTn dur="1" fill="hold">
                          <p:stCondLst>
                            <p:cond delay="249"/>
                          </p:stCondLst>
                        </p:cTn>
                        <p:tgtEl>
                          <p:spTgt spid="8"/>
                        </p:tgtEl>
                        <p:attrNameLst>
                          <p:attrName>style.visibility</p:attrName>
                        </p:attrNameLst>
                      </p:cBhvr>
                      <p:to>
                        <p:strVal val="visible"/>
                      </p:to>
                    </p:se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und 1 Grafik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baseline="0"/>
            </a:lvl1pPr>
          </a:lstStyle>
          <a:p>
            <a:r>
              <a:rPr lang="de-DE"/>
              <a:t>Headline einfügen auch zweizeilig</a:t>
            </a:r>
            <a:br>
              <a:rPr lang="de-DE"/>
            </a:br>
            <a:r>
              <a:rPr lang="de-DE"/>
              <a:t>Layout: Text und 1 Grafik rechts</a:t>
            </a:r>
          </a:p>
        </p:txBody>
      </p:sp>
      <p:sp>
        <p:nvSpPr>
          <p:cNvPr id="8" name="Textplatzhalter 7"/>
          <p:cNvSpPr>
            <a:spLocks noGrp="1"/>
          </p:cNvSpPr>
          <p:nvPr>
            <p:ph type="body" sz="quarter" idx="12" hasCustomPrompt="1"/>
          </p:nvPr>
        </p:nvSpPr>
        <p:spPr>
          <a:xfrm>
            <a:off x="458788" y="1528762"/>
            <a:ext cx="3140075" cy="4770438"/>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5" name="Rechteck 4"/>
          <p:cNvSpPr/>
          <p:nvPr userDrawn="1"/>
        </p:nvSpPr>
        <p:spPr>
          <a:xfrm>
            <a:off x="3781425" y="1633538"/>
            <a:ext cx="6467475" cy="4665662"/>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EFD62BD7-ED37-4714-AA17-F89B4338EC8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75BD566D-28E7-4191-84F1-839562F611F5}"/>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60033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und 1 Grafik rechts_Animier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baseline="0"/>
            </a:lvl1pPr>
          </a:lstStyle>
          <a:p>
            <a:r>
              <a:rPr lang="de-DE"/>
              <a:t>Headline einfügen auch zweizeilig</a:t>
            </a:r>
            <a:br>
              <a:rPr lang="de-DE"/>
            </a:br>
            <a:r>
              <a:rPr lang="de-DE"/>
              <a:t>Layout: Text und 1 Grafik rechts</a:t>
            </a:r>
          </a:p>
        </p:txBody>
      </p:sp>
      <p:sp>
        <p:nvSpPr>
          <p:cNvPr id="8" name="Textplatzhalter 7"/>
          <p:cNvSpPr>
            <a:spLocks noGrp="1"/>
          </p:cNvSpPr>
          <p:nvPr>
            <p:ph type="body" sz="quarter" idx="12" hasCustomPrompt="1"/>
          </p:nvPr>
        </p:nvSpPr>
        <p:spPr>
          <a:xfrm>
            <a:off x="458788" y="1528762"/>
            <a:ext cx="3140075" cy="4770438"/>
          </a:xfrm>
        </p:spPr>
        <p:txBody>
          <a:bodyPr/>
          <a:lstStyle>
            <a:lvl1pPr>
              <a:defRPr/>
            </a:lvl1pPr>
          </a:lstStyle>
          <a:p>
            <a:pPr lvl="0"/>
            <a:r>
              <a:rPr lang="de-DE"/>
              <a:t>Aufzählungspunkt einfügen </a:t>
            </a:r>
          </a:p>
        </p:txBody>
      </p:sp>
      <p:sp>
        <p:nvSpPr>
          <p:cNvPr id="5" name="Rechteck 4"/>
          <p:cNvSpPr/>
          <p:nvPr userDrawn="1"/>
        </p:nvSpPr>
        <p:spPr>
          <a:xfrm>
            <a:off x="3781425" y="1633538"/>
            <a:ext cx="6467475" cy="4665662"/>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60BCCFBA-CB21-4CF9-A654-B59A754B89FE}"/>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F77D5B0E-BA16-4F3F-9776-0FA4AC2FE96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37109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249"/>
                          </p:stCondLst>
                        </p:cTn>
                        <p:tgtEl>
                          <p:spTgt spid="8"/>
                        </p:tgtEl>
                        <p:attrNameLst>
                          <p:attrName>style.visibility</p:attrName>
                        </p:attrNameLst>
                      </p:cBhvr>
                      <p:to>
                        <p:strVal val="visible"/>
                      </p:to>
                    </p:se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und 3 Bilder_gross_gleiches Forma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7022668" cy="1008000"/>
          </a:xfrm>
        </p:spPr>
        <p:txBody>
          <a:bodyPr/>
          <a:lstStyle>
            <a:lvl1pPr>
              <a:defRPr baseline="0"/>
            </a:lvl1pPr>
          </a:lstStyle>
          <a:p>
            <a:r>
              <a:rPr lang="de-DE"/>
              <a:t>Headline einfügen auch zweizeilig</a:t>
            </a:r>
            <a:br>
              <a:rPr lang="de-DE"/>
            </a:br>
            <a:r>
              <a:rPr lang="de-DE"/>
              <a:t>Layout: Text und 3 Bilder gleiches Format</a:t>
            </a:r>
          </a:p>
        </p:txBody>
      </p:sp>
      <p:sp>
        <p:nvSpPr>
          <p:cNvPr id="9" name="Bildplatzhalter 7"/>
          <p:cNvSpPr>
            <a:spLocks noGrp="1"/>
          </p:cNvSpPr>
          <p:nvPr>
            <p:ph type="pic" sz="quarter" idx="13" hasCustomPrompt="1"/>
          </p:nvPr>
        </p:nvSpPr>
        <p:spPr>
          <a:xfrm>
            <a:off x="458787" y="1633538"/>
            <a:ext cx="3140076" cy="4395022"/>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3781426" y="1633538"/>
            <a:ext cx="3144837" cy="4395022"/>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7" hasCustomPrompt="1"/>
          </p:nvPr>
        </p:nvSpPr>
        <p:spPr>
          <a:xfrm>
            <a:off x="3781427" y="6107565"/>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Textplatzhalter 5"/>
          <p:cNvSpPr>
            <a:spLocks noGrp="1"/>
          </p:cNvSpPr>
          <p:nvPr>
            <p:ph type="body" sz="quarter" idx="18" hasCustomPrompt="1"/>
          </p:nvPr>
        </p:nvSpPr>
        <p:spPr>
          <a:xfrm>
            <a:off x="458787" y="6107565"/>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Bildplatzhalter 7"/>
          <p:cNvSpPr>
            <a:spLocks noGrp="1"/>
          </p:cNvSpPr>
          <p:nvPr>
            <p:ph type="pic" sz="quarter" idx="19" hasCustomPrompt="1"/>
          </p:nvPr>
        </p:nvSpPr>
        <p:spPr>
          <a:xfrm>
            <a:off x="7104063" y="1633538"/>
            <a:ext cx="3144837" cy="4395022"/>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3" name="Textplatzhalter 5"/>
          <p:cNvSpPr>
            <a:spLocks noGrp="1"/>
          </p:cNvSpPr>
          <p:nvPr>
            <p:ph type="body" sz="quarter" idx="20" hasCustomPrompt="1"/>
          </p:nvPr>
        </p:nvSpPr>
        <p:spPr>
          <a:xfrm>
            <a:off x="7104063" y="6107565"/>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8" name="Fußzeilenplatzhalter 8">
            <a:extLst>
              <a:ext uri="{FF2B5EF4-FFF2-40B4-BE49-F238E27FC236}">
                <a16:creationId xmlns:a16="http://schemas.microsoft.com/office/drawing/2014/main" id="{B6B31B5B-9529-4B9E-90C9-74C1DB547A16}"/>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9" name="Foliennummernplatzhalter 9">
            <a:extLst>
              <a:ext uri="{FF2B5EF4-FFF2-40B4-BE49-F238E27FC236}">
                <a16:creationId xmlns:a16="http://schemas.microsoft.com/office/drawing/2014/main" id="{8B05EEEC-F4FD-480F-8BAE-BECF3180F2FB}"/>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2953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und 2 Bilder_gross_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7022668" cy="1008000"/>
          </a:xfrm>
        </p:spPr>
        <p:txBody>
          <a:bodyPr/>
          <a:lstStyle>
            <a:lvl1pPr>
              <a:defRPr baseline="0"/>
            </a:lvl1pPr>
          </a:lstStyle>
          <a:p>
            <a:r>
              <a:rPr lang="de-DE"/>
              <a:t>Headline einfügen auch zweizeilig</a:t>
            </a:r>
            <a:br>
              <a:rPr lang="de-DE"/>
            </a:br>
            <a:r>
              <a:rPr lang="de-DE"/>
              <a:t>Layout: Text und 3 Bilder gleiches Format</a:t>
            </a:r>
          </a:p>
        </p:txBody>
      </p:sp>
      <p:sp>
        <p:nvSpPr>
          <p:cNvPr id="9" name="Bildplatzhalter 7"/>
          <p:cNvSpPr>
            <a:spLocks noGrp="1"/>
          </p:cNvSpPr>
          <p:nvPr>
            <p:ph type="pic" sz="quarter" idx="13" hasCustomPrompt="1"/>
          </p:nvPr>
        </p:nvSpPr>
        <p:spPr>
          <a:xfrm>
            <a:off x="458787" y="1633538"/>
            <a:ext cx="6467476" cy="4395022"/>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4" name="Textplatzhalter 5"/>
          <p:cNvSpPr>
            <a:spLocks noGrp="1"/>
          </p:cNvSpPr>
          <p:nvPr>
            <p:ph type="body" sz="quarter" idx="18" hasCustomPrompt="1"/>
          </p:nvPr>
        </p:nvSpPr>
        <p:spPr>
          <a:xfrm>
            <a:off x="458787" y="6107565"/>
            <a:ext cx="6467476"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Bildplatzhalter 7"/>
          <p:cNvSpPr>
            <a:spLocks noGrp="1"/>
          </p:cNvSpPr>
          <p:nvPr>
            <p:ph type="pic" sz="quarter" idx="19" hasCustomPrompt="1"/>
          </p:nvPr>
        </p:nvSpPr>
        <p:spPr>
          <a:xfrm>
            <a:off x="7104063" y="1633538"/>
            <a:ext cx="3144837" cy="4395022"/>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3" name="Textplatzhalter 5"/>
          <p:cNvSpPr>
            <a:spLocks noGrp="1"/>
          </p:cNvSpPr>
          <p:nvPr>
            <p:ph type="body" sz="quarter" idx="20" hasCustomPrompt="1"/>
          </p:nvPr>
        </p:nvSpPr>
        <p:spPr>
          <a:xfrm>
            <a:off x="7104063" y="6107565"/>
            <a:ext cx="301942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1" name="Fußzeilenplatzhalter 8">
            <a:extLst>
              <a:ext uri="{FF2B5EF4-FFF2-40B4-BE49-F238E27FC236}">
                <a16:creationId xmlns:a16="http://schemas.microsoft.com/office/drawing/2014/main" id="{9C6F9C43-3D70-4B37-98F7-722A1CB608F4}"/>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545F3B1E-5CF0-4DB6-9F75-9C9C7B9BDE5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8578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line oben und 1 Bild un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749534" cy="1008000"/>
          </a:xfrm>
        </p:spPr>
        <p:txBody>
          <a:bodyPr/>
          <a:lstStyle>
            <a:lvl1pPr>
              <a:defRPr baseline="0"/>
            </a:lvl1pPr>
          </a:lstStyle>
          <a:p>
            <a:r>
              <a:rPr lang="de-DE"/>
              <a:t>Headline einfügen auch zweizeilig</a:t>
            </a:r>
            <a:br>
              <a:rPr lang="de-DE"/>
            </a:br>
            <a:r>
              <a:rPr lang="de-DE"/>
              <a:t>Layout: Headline oben und 1 Bild unten</a:t>
            </a:r>
          </a:p>
        </p:txBody>
      </p:sp>
      <p:sp>
        <p:nvSpPr>
          <p:cNvPr id="11" name="Textplatzhalter 5"/>
          <p:cNvSpPr>
            <a:spLocks noGrp="1"/>
          </p:cNvSpPr>
          <p:nvPr>
            <p:ph type="body" sz="quarter" idx="17" hasCustomPrompt="1"/>
          </p:nvPr>
        </p:nvSpPr>
        <p:spPr>
          <a:xfrm>
            <a:off x="458787" y="6107565"/>
            <a:ext cx="6327775"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9" name="Bildplatzhalter 8"/>
          <p:cNvSpPr>
            <a:spLocks noGrp="1"/>
          </p:cNvSpPr>
          <p:nvPr>
            <p:ph type="pic" sz="quarter" idx="18"/>
          </p:nvPr>
        </p:nvSpPr>
        <p:spPr>
          <a:xfrm>
            <a:off x="473075" y="1633538"/>
            <a:ext cx="9775825" cy="4340225"/>
          </a:xfrm>
        </p:spPr>
        <p:txBody>
          <a:bodyPr/>
          <a:lstStyle>
            <a:lvl1pPr marL="0" indent="0">
              <a:buNone/>
              <a:defRPr/>
            </a:lvl1pPr>
          </a:lstStyle>
          <a:p>
            <a:r>
              <a:rPr lang="de-DE"/>
              <a:t>Bild durch Klicken auf Symbol hinzufügen</a:t>
            </a: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D635125D-A15C-4035-B555-1E5A25F1F14B}"/>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2" name="Foliennummernplatzhalter 9">
            <a:extLst>
              <a:ext uri="{FF2B5EF4-FFF2-40B4-BE49-F238E27FC236}">
                <a16:creationId xmlns:a16="http://schemas.microsoft.com/office/drawing/2014/main" id="{DB07C084-86E9-4947-94C8-39941ACFCFF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76624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eadline oben und 1 Grafik un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7058294" cy="1008000"/>
          </a:xfrm>
        </p:spPr>
        <p:txBody>
          <a:bodyPr/>
          <a:lstStyle>
            <a:lvl1pPr>
              <a:defRPr baseline="0"/>
            </a:lvl1pPr>
          </a:lstStyle>
          <a:p>
            <a:r>
              <a:rPr lang="de-DE"/>
              <a:t>Headline einfügen auch zweizeilig</a:t>
            </a:r>
            <a:br>
              <a:rPr lang="de-DE"/>
            </a:br>
            <a:r>
              <a:rPr lang="de-DE"/>
              <a:t>Layout: Headline oben und 1 Grafik unten</a:t>
            </a:r>
          </a:p>
        </p:txBody>
      </p:sp>
      <p:sp>
        <p:nvSpPr>
          <p:cNvPr id="5" name="Rechteck 4"/>
          <p:cNvSpPr/>
          <p:nvPr userDrawn="1"/>
        </p:nvSpPr>
        <p:spPr>
          <a:xfrm>
            <a:off x="475171" y="1633538"/>
            <a:ext cx="9761537" cy="4654027"/>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8" name="Fußzeilenplatzhalter 8">
            <a:extLst>
              <a:ext uri="{FF2B5EF4-FFF2-40B4-BE49-F238E27FC236}">
                <a16:creationId xmlns:a16="http://schemas.microsoft.com/office/drawing/2014/main" id="{FBB6FBC1-0F82-481A-B24E-8031DF33E30A}"/>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9" name="Foliennummernplatzhalter 9">
            <a:extLst>
              <a:ext uri="{FF2B5EF4-FFF2-40B4-BE49-F238E27FC236}">
                <a16:creationId xmlns:a16="http://schemas.microsoft.com/office/drawing/2014/main" id="{BB93C2BF-9E64-439B-A35E-667ECE450EAB}"/>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44169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und 1 Grafik ob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914" y="4312289"/>
            <a:ext cx="9775825" cy="550656"/>
          </a:xfrm>
        </p:spPr>
        <p:txBody>
          <a:bodyPr/>
          <a:lstStyle>
            <a:lvl1pPr>
              <a:defRPr baseline="0"/>
            </a:lvl1pPr>
          </a:lstStyle>
          <a:p>
            <a:r>
              <a:rPr lang="de-DE"/>
              <a:t>Headline einfügen einzeilig</a:t>
            </a:r>
            <a:br>
              <a:rPr lang="de-DE"/>
            </a:br>
            <a:endParaRPr lang="de-DE"/>
          </a:p>
        </p:txBody>
      </p:sp>
      <p:sp>
        <p:nvSpPr>
          <p:cNvPr id="8" name="Textplatzhalter 7"/>
          <p:cNvSpPr>
            <a:spLocks noGrp="1"/>
          </p:cNvSpPr>
          <p:nvPr>
            <p:ph type="body" sz="quarter" idx="12" hasCustomPrompt="1"/>
          </p:nvPr>
        </p:nvSpPr>
        <p:spPr>
          <a:xfrm>
            <a:off x="473075" y="5038652"/>
            <a:ext cx="9760664" cy="1260548"/>
          </a:xfrm>
        </p:spPr>
        <p:txBody>
          <a:bodyPr/>
          <a:lstStyle>
            <a:lvl1pPr>
              <a:defRPr/>
            </a:lvl1pPr>
          </a:lstStyle>
          <a:p>
            <a:pPr lvl="0"/>
            <a:r>
              <a:rPr lang="de-DE"/>
              <a:t>Aufzählungspunkt einfügen </a:t>
            </a:r>
          </a:p>
          <a:p>
            <a:pPr lvl="1"/>
            <a:r>
              <a:rPr lang="de-DE"/>
              <a:t>Zweite Ebene</a:t>
            </a:r>
          </a:p>
        </p:txBody>
      </p:sp>
      <p:sp>
        <p:nvSpPr>
          <p:cNvPr id="12" name="Textplatzhalter 5"/>
          <p:cNvSpPr>
            <a:spLocks noGrp="1"/>
          </p:cNvSpPr>
          <p:nvPr>
            <p:ph type="body" sz="quarter" idx="17" hasCustomPrompt="1"/>
          </p:nvPr>
        </p:nvSpPr>
        <p:spPr>
          <a:xfrm>
            <a:off x="473075" y="3858058"/>
            <a:ext cx="499387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5" name="Rechteck 4"/>
          <p:cNvSpPr/>
          <p:nvPr userDrawn="1"/>
        </p:nvSpPr>
        <p:spPr>
          <a:xfrm>
            <a:off x="0" y="0"/>
            <a:ext cx="10693400" cy="3779838"/>
          </a:xfrm>
          <a:prstGeom prst="rect">
            <a:avLst/>
          </a:prstGeom>
          <a:solidFill>
            <a:srgbClr val="FFFFFF"/>
          </a:solidFill>
          <a:ln w="3175">
            <a:solidFill>
              <a:srgbClr val="9E9E9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9" name="Fußzeilenplatzhalter 8">
            <a:extLst>
              <a:ext uri="{FF2B5EF4-FFF2-40B4-BE49-F238E27FC236}">
                <a16:creationId xmlns:a16="http://schemas.microsoft.com/office/drawing/2014/main" id="{1902566C-F101-48D9-A22A-4CFA4B7E2221}"/>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50D39BA3-D9A1-49A9-BC3B-6C3FB35E0FB6}"/>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09915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ollbild_dunkel mit Fußzeile">
    <p:spTree>
      <p:nvGrpSpPr>
        <p:cNvPr id="1" name=""/>
        <p:cNvGrpSpPr/>
        <p:nvPr/>
      </p:nvGrpSpPr>
      <p:grpSpPr>
        <a:xfrm>
          <a:off x="0" y="0"/>
          <a:ext cx="0" cy="0"/>
          <a:chOff x="0" y="0"/>
          <a:chExt cx="0" cy="0"/>
        </a:xfrm>
      </p:grpSpPr>
      <p:sp>
        <p:nvSpPr>
          <p:cNvPr id="8" name="Rechteck 7"/>
          <p:cNvSpPr/>
          <p:nvPr userDrawn="1"/>
        </p:nvSpPr>
        <p:spPr>
          <a:xfrm>
            <a:off x="0" y="0"/>
            <a:ext cx="10693400" cy="62992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7"/>
          <p:cNvSpPr>
            <a:spLocks noGrp="1"/>
          </p:cNvSpPr>
          <p:nvPr>
            <p:ph type="pic" sz="quarter" idx="13" hasCustomPrompt="1"/>
          </p:nvPr>
        </p:nvSpPr>
        <p:spPr>
          <a:xfrm>
            <a:off x="0" y="1"/>
            <a:ext cx="10693400" cy="6299200"/>
          </a:xfrm>
          <a:prstGeom prst="rect">
            <a:avLst/>
          </a:prstGeom>
          <a:noFill/>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5" name="Textplatzhalter 5"/>
          <p:cNvSpPr>
            <a:spLocks noGrp="1"/>
          </p:cNvSpPr>
          <p:nvPr>
            <p:ph type="body" sz="quarter" idx="18" hasCustomPrompt="1"/>
          </p:nvPr>
        </p:nvSpPr>
        <p:spPr>
          <a:xfrm>
            <a:off x="72000" y="6377565"/>
            <a:ext cx="5142026"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7" name="Bildplatzhalter 6"/>
          <p:cNvSpPr>
            <a:spLocks noGrp="1"/>
          </p:cNvSpPr>
          <p:nvPr>
            <p:ph type="pic" sz="quarter" idx="19" hasCustomPrompt="1"/>
          </p:nvPr>
        </p:nvSpPr>
        <p:spPr>
          <a:xfrm>
            <a:off x="8664575" y="293688"/>
            <a:ext cx="1644650" cy="558800"/>
          </a:xfrm>
        </p:spPr>
        <p:txBody>
          <a:bodyPr/>
          <a:lstStyle>
            <a:lvl1pPr marL="0" indent="0">
              <a:buNone/>
              <a:defRPr sz="1400" baseline="0">
                <a:solidFill>
                  <a:schemeClr val="bg1"/>
                </a:solidFill>
              </a:defRPr>
            </a:lvl1pPr>
          </a:lstStyle>
          <a:p>
            <a:r>
              <a:rPr lang="de-DE"/>
              <a:t>Hier DSM-Logo in weiß einfügen</a:t>
            </a:r>
          </a:p>
        </p:txBody>
      </p:sp>
      <p:sp>
        <p:nvSpPr>
          <p:cNvPr id="10" name="Fußzeilenplatzhalter 8">
            <a:extLst>
              <a:ext uri="{FF2B5EF4-FFF2-40B4-BE49-F238E27FC236}">
                <a16:creationId xmlns:a16="http://schemas.microsoft.com/office/drawing/2014/main" id="{529FDBC6-722D-4A7D-9091-B9729DB1F3F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EA527757-2B1C-41C5-BAE0-137DB6ADCF1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09503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grpSp>
        <p:nvGrpSpPr>
          <p:cNvPr id="4" name="Gruppieren 33"/>
          <p:cNvGrpSpPr>
            <a:grpSpLocks/>
          </p:cNvGrpSpPr>
          <p:nvPr userDrawn="1"/>
        </p:nvGrpSpPr>
        <p:grpSpPr bwMode="auto">
          <a:xfrm>
            <a:off x="-2808288" y="-468313"/>
            <a:ext cx="13968413" cy="8496301"/>
            <a:chOff x="-2808000" y="-468001"/>
            <a:chExt cx="13968000" cy="8496001"/>
          </a:xfrm>
        </p:grpSpPr>
        <p:grpSp>
          <p:nvGrpSpPr>
            <p:cNvPr id="5"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0"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3"/>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9"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3942871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ollbild_hell mit Fußzeile">
    <p:spTree>
      <p:nvGrpSpPr>
        <p:cNvPr id="1" name=""/>
        <p:cNvGrpSpPr/>
        <p:nvPr/>
      </p:nvGrpSpPr>
      <p:grpSpPr>
        <a:xfrm>
          <a:off x="0" y="0"/>
          <a:ext cx="0" cy="0"/>
          <a:chOff x="0" y="0"/>
          <a:chExt cx="0" cy="0"/>
        </a:xfrm>
      </p:grpSpPr>
      <p:sp>
        <p:nvSpPr>
          <p:cNvPr id="8" name="Rechteck 7"/>
          <p:cNvSpPr/>
          <p:nvPr userDrawn="1"/>
        </p:nvSpPr>
        <p:spPr>
          <a:xfrm>
            <a:off x="0" y="0"/>
            <a:ext cx="10693400" cy="6299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7"/>
          <p:cNvSpPr>
            <a:spLocks noGrp="1"/>
          </p:cNvSpPr>
          <p:nvPr>
            <p:ph type="pic" sz="quarter" idx="13" hasCustomPrompt="1"/>
          </p:nvPr>
        </p:nvSpPr>
        <p:spPr>
          <a:xfrm>
            <a:off x="0" y="1"/>
            <a:ext cx="10693400" cy="62992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5" name="Textplatzhalter 5"/>
          <p:cNvSpPr>
            <a:spLocks noGrp="1"/>
          </p:cNvSpPr>
          <p:nvPr>
            <p:ph type="body" sz="quarter" idx="18" hasCustomPrompt="1"/>
          </p:nvPr>
        </p:nvSpPr>
        <p:spPr>
          <a:xfrm>
            <a:off x="72000" y="6377565"/>
            <a:ext cx="5142026"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7" name="Bildplatzhalter 6"/>
          <p:cNvSpPr>
            <a:spLocks noGrp="1"/>
          </p:cNvSpPr>
          <p:nvPr>
            <p:ph type="pic" sz="quarter" idx="19" hasCustomPrompt="1"/>
          </p:nvPr>
        </p:nvSpPr>
        <p:spPr>
          <a:xfrm>
            <a:off x="8664575" y="293688"/>
            <a:ext cx="1644650" cy="558800"/>
          </a:xfrm>
        </p:spPr>
        <p:txBody>
          <a:bodyPr/>
          <a:lstStyle>
            <a:lvl1pPr marL="0" indent="0">
              <a:buNone/>
              <a:defRPr sz="1400" baseline="0">
                <a:solidFill>
                  <a:srgbClr val="595959"/>
                </a:solidFill>
              </a:defRPr>
            </a:lvl1pPr>
          </a:lstStyle>
          <a:p>
            <a:r>
              <a:rPr lang="de-DE"/>
              <a:t>Hier DSM-Logo in schwarz einfügen</a:t>
            </a:r>
          </a:p>
        </p:txBody>
      </p:sp>
      <p:sp>
        <p:nvSpPr>
          <p:cNvPr id="10" name="Fußzeilenplatzhalter 8">
            <a:extLst>
              <a:ext uri="{FF2B5EF4-FFF2-40B4-BE49-F238E27FC236}">
                <a16:creationId xmlns:a16="http://schemas.microsoft.com/office/drawing/2014/main" id="{93B09261-9C08-4C17-B691-2C122A618E7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EE61B489-696E-487B-B14E-4DBAB122123B}"/>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89768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7" y="358775"/>
            <a:ext cx="9775825" cy="1169988"/>
          </a:xfrm>
        </p:spPr>
        <p:txBody>
          <a:bodyPr/>
          <a:lstStyle>
            <a:lvl1pPr>
              <a:defRPr sz="3400" cap="all" baseline="0">
                <a:solidFill>
                  <a:schemeClr val="bg1"/>
                </a:solidFill>
              </a:defRPr>
            </a:lvl1pPr>
          </a:lstStyle>
          <a:p>
            <a:r>
              <a:rPr lang="de-DE"/>
              <a:t>HEADLINE IN </a:t>
            </a:r>
            <a:r>
              <a:rPr lang="de-DE" err="1"/>
              <a:t>GROßBUCHSTABEN</a:t>
            </a:r>
            <a:br>
              <a:rPr lang="de-DE"/>
            </a:br>
            <a:r>
              <a:rPr lang="de-DE"/>
              <a:t>Layout: Kapiteltrenner mit Farbe</a:t>
            </a:r>
          </a:p>
        </p:txBody>
      </p:sp>
      <p:grpSp>
        <p:nvGrpSpPr>
          <p:cNvPr id="45" name="Gruppieren 44"/>
          <p:cNvGrpSpPr/>
          <p:nvPr userDrawn="1"/>
        </p:nvGrpSpPr>
        <p:grpSpPr>
          <a:xfrm>
            <a:off x="-2808000" y="-472707"/>
            <a:ext cx="13968000" cy="8500707"/>
            <a:chOff x="-2808000" y="-472707"/>
            <a:chExt cx="13968000" cy="8500707"/>
          </a:xfrm>
        </p:grpSpPr>
        <p:grpSp>
          <p:nvGrpSpPr>
            <p:cNvPr id="46" name="Hilfslinien oben"/>
            <p:cNvGrpSpPr/>
            <p:nvPr userDrawn="1"/>
          </p:nvGrpSpPr>
          <p:grpSpPr>
            <a:xfrm>
              <a:off x="458788" y="-468000"/>
              <a:ext cx="9775825" cy="360000"/>
              <a:chOff x="458788" y="-468000"/>
              <a:chExt cx="9775825" cy="360000"/>
            </a:xfrm>
          </p:grpSpPr>
          <p:cxnSp>
            <p:nvCxnSpPr>
              <p:cNvPr id="76"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Hilfslinien unten"/>
            <p:cNvGrpSpPr/>
            <p:nvPr userDrawn="1"/>
          </p:nvGrpSpPr>
          <p:grpSpPr>
            <a:xfrm>
              <a:off x="458788" y="7668000"/>
              <a:ext cx="9775825" cy="360000"/>
              <a:chOff x="458788" y="-468000"/>
              <a:chExt cx="9775825" cy="360000"/>
            </a:xfrm>
          </p:grpSpPr>
          <p:cxnSp>
            <p:nvCxnSpPr>
              <p:cNvPr id="7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Hilfslinien links"/>
            <p:cNvGrpSpPr/>
            <p:nvPr userDrawn="1"/>
          </p:nvGrpSpPr>
          <p:grpSpPr>
            <a:xfrm>
              <a:off x="-468000" y="3779838"/>
              <a:ext cx="360000" cy="3324225"/>
              <a:chOff x="11160000" y="3779838"/>
              <a:chExt cx="360000" cy="3324225"/>
            </a:xfrm>
          </p:grpSpPr>
          <p:cxnSp>
            <p:nvCxnSpPr>
              <p:cNvPr id="67"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49"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0"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1"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2" name="Regieanweisung // Listenebenen"/>
            <p:cNvGrpSpPr/>
            <p:nvPr userDrawn="1"/>
          </p:nvGrpSpPr>
          <p:grpSpPr>
            <a:xfrm>
              <a:off x="-2808000" y="1854000"/>
              <a:ext cx="2700000" cy="1494000"/>
              <a:chOff x="-2808000" y="1854000"/>
              <a:chExt cx="2700000" cy="1494000"/>
            </a:xfrm>
          </p:grpSpPr>
          <p:pic>
            <p:nvPicPr>
              <p:cNvPr id="62"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5"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66"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3"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4" name="Gruppieren 53"/>
            <p:cNvGrpSpPr/>
            <p:nvPr userDrawn="1"/>
          </p:nvGrpSpPr>
          <p:grpSpPr>
            <a:xfrm>
              <a:off x="10800000" y="358775"/>
              <a:ext cx="360000" cy="6745288"/>
              <a:chOff x="10800000" y="358775"/>
              <a:chExt cx="360000" cy="6745288"/>
            </a:xfrm>
          </p:grpSpPr>
          <p:cxnSp>
            <p:nvCxnSpPr>
              <p:cNvPr id="55"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40"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27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6"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87" y="358775"/>
            <a:ext cx="9775825" cy="1169988"/>
          </a:xfrm>
        </p:spPr>
        <p:txBody>
          <a:bodyPr/>
          <a:lstStyle>
            <a:lvl1pPr>
              <a:defRPr sz="3400" cap="all" baseline="0">
                <a:solidFill>
                  <a:schemeClr val="tx1"/>
                </a:solidFill>
              </a:defRPr>
            </a:lvl1pPr>
          </a:lstStyle>
          <a:p>
            <a:r>
              <a:rPr lang="de-DE"/>
              <a:t>HEADLINE IN </a:t>
            </a:r>
            <a:r>
              <a:rPr lang="de-DE" err="1"/>
              <a:t>GROßBUCHSTABEN</a:t>
            </a:r>
            <a:br>
              <a:rPr lang="de-DE"/>
            </a:br>
            <a:r>
              <a:rPr lang="de-DE"/>
              <a:t>Layout: Kapiteltrenner mit Bild</a:t>
            </a:r>
          </a:p>
        </p:txBody>
      </p:sp>
      <p:grpSp>
        <p:nvGrpSpPr>
          <p:cNvPr id="48" name="Gruppieren 47"/>
          <p:cNvGrpSpPr/>
          <p:nvPr userDrawn="1"/>
        </p:nvGrpSpPr>
        <p:grpSpPr>
          <a:xfrm>
            <a:off x="-2808000" y="-472707"/>
            <a:ext cx="13968000" cy="8500707"/>
            <a:chOff x="-2808000" y="-472707"/>
            <a:chExt cx="13968000" cy="8500707"/>
          </a:xfrm>
        </p:grpSpPr>
        <p:grpSp>
          <p:nvGrpSpPr>
            <p:cNvPr id="49" name="Hilfslinien oben"/>
            <p:cNvGrpSpPr/>
            <p:nvPr userDrawn="1"/>
          </p:nvGrpSpPr>
          <p:grpSpPr>
            <a:xfrm>
              <a:off x="458788" y="-4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0" name="Hilfslinien unten"/>
            <p:cNvGrpSpPr/>
            <p:nvPr userDrawn="1"/>
          </p:nvGrpSpPr>
          <p:grpSpPr>
            <a:xfrm>
              <a:off x="458788" y="7668000"/>
              <a:ext cx="9775825" cy="360000"/>
              <a:chOff x="458788" y="-468000"/>
              <a:chExt cx="9775825" cy="360000"/>
            </a:xfrm>
          </p:grpSpPr>
          <p:cxnSp>
            <p:nvCxnSpPr>
              <p:cNvPr id="7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links"/>
            <p:cNvGrpSpPr/>
            <p:nvPr userDrawn="1"/>
          </p:nvGrpSpPr>
          <p:grpSpPr>
            <a:xfrm>
              <a:off x="-468000" y="3779838"/>
              <a:ext cx="360000" cy="3324225"/>
              <a:chOff x="11160000" y="3779838"/>
              <a:chExt cx="360000" cy="3324225"/>
            </a:xfrm>
          </p:grpSpPr>
          <p:cxnSp>
            <p:nvCxnSpPr>
              <p:cNvPr id="70"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3"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5" name="Regieanweisung // Listenebenen"/>
            <p:cNvGrpSpPr/>
            <p:nvPr userDrawn="1"/>
          </p:nvGrpSpPr>
          <p:grpSpPr>
            <a:xfrm>
              <a:off x="-2808000" y="1854000"/>
              <a:ext cx="2700000" cy="1494000"/>
              <a:chOff x="-2808000" y="1854000"/>
              <a:chExt cx="2700000" cy="1494000"/>
            </a:xfrm>
          </p:grpSpPr>
          <p:pic>
            <p:nvPicPr>
              <p:cNvPr id="65"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8"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69"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7" name="Gruppieren 56"/>
            <p:cNvGrpSpPr/>
            <p:nvPr userDrawn="1"/>
          </p:nvGrpSpPr>
          <p:grpSpPr>
            <a:xfrm>
              <a:off x="10800000" y="358775"/>
              <a:ext cx="360000" cy="6745288"/>
              <a:chOff x="10800000" y="358775"/>
              <a:chExt cx="360000" cy="6745288"/>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41"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37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dunklem Bild">
    <p:spTree>
      <p:nvGrpSpPr>
        <p:cNvPr id="1" name=""/>
        <p:cNvGrpSpPr/>
        <p:nvPr/>
      </p:nvGrpSpPr>
      <p:grpSpPr>
        <a:xfrm>
          <a:off x="0" y="0"/>
          <a:ext cx="0" cy="0"/>
          <a:chOff x="0" y="0"/>
          <a:chExt cx="0" cy="0"/>
        </a:xfrm>
      </p:grpSpPr>
      <p:sp>
        <p:nvSpPr>
          <p:cNvPr id="6" name="Bildplatzhalter 7"/>
          <p:cNvSpPr>
            <a:spLocks noGrp="1"/>
          </p:cNvSpPr>
          <p:nvPr>
            <p:ph type="pic" sz="quarter" idx="13" hasCustomPrompt="1"/>
          </p:nvPr>
        </p:nvSpPr>
        <p:spPr>
          <a:xfrm>
            <a:off x="0" y="0"/>
            <a:ext cx="10693400" cy="7561263"/>
          </a:xfrm>
          <a:prstGeom prst="rect">
            <a:avLst/>
          </a:prstGeom>
          <a:solidFill>
            <a:srgbClr val="000000"/>
          </a:solidFill>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87" y="358775"/>
            <a:ext cx="9775825" cy="1169988"/>
          </a:xfrm>
        </p:spPr>
        <p:txBody>
          <a:bodyPr/>
          <a:lstStyle>
            <a:lvl1pPr>
              <a:defRPr sz="3400" cap="all" baseline="0">
                <a:solidFill>
                  <a:srgbClr val="FFFFFF"/>
                </a:solidFill>
              </a:defRPr>
            </a:lvl1pPr>
          </a:lstStyle>
          <a:p>
            <a:r>
              <a:rPr lang="de-DE"/>
              <a:t>HEADLINE IN </a:t>
            </a:r>
            <a:r>
              <a:rPr lang="de-DE" err="1"/>
              <a:t>GROßBUCHSTABEN</a:t>
            </a:r>
            <a:br>
              <a:rPr lang="de-DE"/>
            </a:br>
            <a:r>
              <a:rPr lang="de-DE"/>
              <a:t>Layout: Kapiteltrenner mit dunklem Bild</a:t>
            </a:r>
          </a:p>
        </p:txBody>
      </p:sp>
      <p:grpSp>
        <p:nvGrpSpPr>
          <p:cNvPr id="48" name="Gruppieren 47"/>
          <p:cNvGrpSpPr/>
          <p:nvPr userDrawn="1"/>
        </p:nvGrpSpPr>
        <p:grpSpPr>
          <a:xfrm>
            <a:off x="-2808000" y="-472707"/>
            <a:ext cx="13968000" cy="8500707"/>
            <a:chOff x="-2808000" y="-472707"/>
            <a:chExt cx="13968000" cy="8500707"/>
          </a:xfrm>
        </p:grpSpPr>
        <p:grpSp>
          <p:nvGrpSpPr>
            <p:cNvPr id="49" name="Hilfslinien oben"/>
            <p:cNvGrpSpPr/>
            <p:nvPr userDrawn="1"/>
          </p:nvGrpSpPr>
          <p:grpSpPr>
            <a:xfrm>
              <a:off x="458788" y="-4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0" name="Hilfslinien unten"/>
            <p:cNvGrpSpPr/>
            <p:nvPr userDrawn="1"/>
          </p:nvGrpSpPr>
          <p:grpSpPr>
            <a:xfrm>
              <a:off x="458788" y="7668000"/>
              <a:ext cx="9775825" cy="360000"/>
              <a:chOff x="458788" y="-468000"/>
              <a:chExt cx="9775825" cy="360000"/>
            </a:xfrm>
          </p:grpSpPr>
          <p:cxnSp>
            <p:nvCxnSpPr>
              <p:cNvPr id="7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links"/>
            <p:cNvGrpSpPr/>
            <p:nvPr userDrawn="1"/>
          </p:nvGrpSpPr>
          <p:grpSpPr>
            <a:xfrm>
              <a:off x="-468000" y="3779838"/>
              <a:ext cx="360000" cy="3324225"/>
              <a:chOff x="11160000" y="3779838"/>
              <a:chExt cx="360000" cy="3324225"/>
            </a:xfrm>
          </p:grpSpPr>
          <p:cxnSp>
            <p:nvCxnSpPr>
              <p:cNvPr id="70"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3"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5" name="Regieanweisung // Listenebenen"/>
            <p:cNvGrpSpPr/>
            <p:nvPr userDrawn="1"/>
          </p:nvGrpSpPr>
          <p:grpSpPr>
            <a:xfrm>
              <a:off x="-2808000" y="1854000"/>
              <a:ext cx="2700000" cy="1494000"/>
              <a:chOff x="-2808000" y="1854000"/>
              <a:chExt cx="2700000" cy="1494000"/>
            </a:xfrm>
          </p:grpSpPr>
          <p:pic>
            <p:nvPicPr>
              <p:cNvPr id="65"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8"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69"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7" name="Gruppieren 56"/>
            <p:cNvGrpSpPr/>
            <p:nvPr userDrawn="1"/>
          </p:nvGrpSpPr>
          <p:grpSpPr>
            <a:xfrm>
              <a:off x="10800000" y="358775"/>
              <a:ext cx="360000" cy="6745288"/>
              <a:chOff x="10800000" y="358775"/>
              <a:chExt cx="360000" cy="6745288"/>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43"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1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chlussfolie_1_Kontakt">
    <p:spTree>
      <p:nvGrpSpPr>
        <p:cNvPr id="1" name=""/>
        <p:cNvGrpSpPr/>
        <p:nvPr/>
      </p:nvGrpSpPr>
      <p:grpSpPr>
        <a:xfrm>
          <a:off x="0" y="0"/>
          <a:ext cx="0" cy="0"/>
          <a:chOff x="0" y="0"/>
          <a:chExt cx="0" cy="0"/>
        </a:xfrm>
      </p:grpSpPr>
      <p:sp>
        <p:nvSpPr>
          <p:cNvPr id="14" name="Bildplatzhalter 7"/>
          <p:cNvSpPr>
            <a:spLocks noGrp="1"/>
          </p:cNvSpPr>
          <p:nvPr>
            <p:ph type="pic" sz="quarter" idx="21" hasCustomPrompt="1"/>
          </p:nvPr>
        </p:nvSpPr>
        <p:spPr>
          <a:xfrm>
            <a:off x="7103408" y="1619249"/>
            <a:ext cx="3131204" cy="280800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15" name="Textplatzhalter 5"/>
          <p:cNvSpPr>
            <a:spLocks noGrp="1"/>
          </p:cNvSpPr>
          <p:nvPr>
            <p:ph type="body" sz="quarter" idx="22" hasCustomPrompt="1"/>
          </p:nvPr>
        </p:nvSpPr>
        <p:spPr>
          <a:xfrm>
            <a:off x="7094535" y="44748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3" name="Textfeld 2"/>
          <p:cNvSpPr txBox="1"/>
          <p:nvPr userDrawn="1"/>
        </p:nvSpPr>
        <p:spPr>
          <a:xfrm>
            <a:off x="458788" y="358775"/>
            <a:ext cx="6650037" cy="1053336"/>
          </a:xfrm>
          <a:prstGeom prst="rect">
            <a:avLst/>
          </a:prstGeom>
          <a:noFill/>
        </p:spPr>
        <p:txBody>
          <a:bodyPr wrap="square" lIns="0" tIns="0" rIns="0" bIns="0" rtlCol="0">
            <a:noAutofit/>
          </a:bodyPr>
          <a:lstStyle/>
          <a:p>
            <a:r>
              <a:rPr kumimoji="0" lang="de-DE" sz="3000" b="0" i="0" u="none" strike="noStrike" kern="1200" cap="none" spc="0" normalizeH="0" baseline="0" noProof="0">
                <a:ln>
                  <a:noFill/>
                </a:ln>
                <a:solidFill>
                  <a:prstClr val="black"/>
                </a:solidFill>
                <a:effectLst/>
                <a:uLnTx/>
                <a:uFillTx/>
                <a:latin typeface="+mn-lt"/>
                <a:ea typeface="+mj-ea"/>
                <a:cs typeface="+mj-cs"/>
              </a:rPr>
              <a:t>Kontakt</a:t>
            </a:r>
            <a:endParaRPr lang="de-DE" sz="1600"/>
          </a:p>
        </p:txBody>
      </p:sp>
      <p:sp>
        <p:nvSpPr>
          <p:cNvPr id="81" name="Textplatzhalter 7"/>
          <p:cNvSpPr>
            <a:spLocks noGrp="1"/>
          </p:cNvSpPr>
          <p:nvPr>
            <p:ph type="body" sz="quarter" idx="43" hasCustomPrompt="1"/>
          </p:nvPr>
        </p:nvSpPr>
        <p:spPr>
          <a:xfrm>
            <a:off x="468313" y="1633538"/>
            <a:ext cx="6456983"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82" name="Textplatzhalter 7"/>
          <p:cNvSpPr>
            <a:spLocks noGrp="1"/>
          </p:cNvSpPr>
          <p:nvPr>
            <p:ph type="body" sz="quarter" idx="44" hasCustomPrompt="1"/>
          </p:nvPr>
        </p:nvSpPr>
        <p:spPr>
          <a:xfrm>
            <a:off x="1524001"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83" name="Textplatzhalter 7"/>
          <p:cNvSpPr>
            <a:spLocks noGrp="1"/>
          </p:cNvSpPr>
          <p:nvPr>
            <p:ph type="body" sz="quarter" idx="45" hasCustomPrompt="1"/>
          </p:nvPr>
        </p:nvSpPr>
        <p:spPr>
          <a:xfrm>
            <a:off x="1064512" y="1976998"/>
            <a:ext cx="5861752"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85" name="Textfeld 84"/>
          <p:cNvSpPr txBox="1"/>
          <p:nvPr userDrawn="1"/>
        </p:nvSpPr>
        <p:spPr>
          <a:xfrm>
            <a:off x="458788"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86" name="Textfeld 85"/>
          <p:cNvSpPr txBox="1"/>
          <p:nvPr userDrawn="1"/>
        </p:nvSpPr>
        <p:spPr>
          <a:xfrm>
            <a:off x="458787"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87" name="Textfeld 86"/>
          <p:cNvSpPr txBox="1"/>
          <p:nvPr userDrawn="1"/>
        </p:nvSpPr>
        <p:spPr>
          <a:xfrm>
            <a:off x="473075"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88" name="Textfeld 87"/>
          <p:cNvSpPr txBox="1"/>
          <p:nvPr userDrawn="1"/>
        </p:nvSpPr>
        <p:spPr>
          <a:xfrm>
            <a:off x="468314"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6" name="Textplatzhalter 7"/>
          <p:cNvSpPr>
            <a:spLocks noGrp="1"/>
          </p:cNvSpPr>
          <p:nvPr>
            <p:ph type="body" sz="quarter" idx="46" hasCustomPrompt="1"/>
          </p:nvPr>
        </p:nvSpPr>
        <p:spPr>
          <a:xfrm>
            <a:off x="2538556"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18" name="Fußzeilenplatzhalter 8">
            <a:extLst>
              <a:ext uri="{FF2B5EF4-FFF2-40B4-BE49-F238E27FC236}">
                <a16:creationId xmlns:a16="http://schemas.microsoft.com/office/drawing/2014/main" id="{0D6BA1AD-8602-4508-802C-C369A0D4F60C}"/>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9" name="Foliennummernplatzhalter 9">
            <a:extLst>
              <a:ext uri="{FF2B5EF4-FFF2-40B4-BE49-F238E27FC236}">
                <a16:creationId xmlns:a16="http://schemas.microsoft.com/office/drawing/2014/main" id="{2750C1F4-56EE-4DA6-9486-DED22121256D}"/>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9830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chlussfolie_2_ Kontakte">
    <p:spTree>
      <p:nvGrpSpPr>
        <p:cNvPr id="1" name=""/>
        <p:cNvGrpSpPr/>
        <p:nvPr/>
      </p:nvGrpSpPr>
      <p:grpSpPr>
        <a:xfrm>
          <a:off x="0" y="0"/>
          <a:ext cx="0" cy="0"/>
          <a:chOff x="0" y="0"/>
          <a:chExt cx="0" cy="0"/>
        </a:xfrm>
      </p:grpSpPr>
      <p:sp>
        <p:nvSpPr>
          <p:cNvPr id="14" name="Bildplatzhalter 7"/>
          <p:cNvSpPr>
            <a:spLocks noGrp="1"/>
          </p:cNvSpPr>
          <p:nvPr>
            <p:ph type="pic" sz="quarter" idx="21" hasCustomPrompt="1"/>
          </p:nvPr>
        </p:nvSpPr>
        <p:spPr>
          <a:xfrm>
            <a:off x="7103408" y="1619249"/>
            <a:ext cx="3131204" cy="280800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15" name="Textplatzhalter 5"/>
          <p:cNvSpPr>
            <a:spLocks noGrp="1"/>
          </p:cNvSpPr>
          <p:nvPr>
            <p:ph type="body" sz="quarter" idx="22" hasCustomPrompt="1"/>
          </p:nvPr>
        </p:nvSpPr>
        <p:spPr>
          <a:xfrm>
            <a:off x="7094535" y="44748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3" name="Textfeld 2"/>
          <p:cNvSpPr txBox="1"/>
          <p:nvPr userDrawn="1"/>
        </p:nvSpPr>
        <p:spPr>
          <a:xfrm>
            <a:off x="458788" y="358775"/>
            <a:ext cx="6650037" cy="1053336"/>
          </a:xfrm>
          <a:prstGeom prst="rect">
            <a:avLst/>
          </a:prstGeom>
          <a:noFill/>
        </p:spPr>
        <p:txBody>
          <a:bodyPr wrap="square" lIns="0" tIns="0" rIns="0" bIns="0" rtlCol="0">
            <a:noAutofit/>
          </a:bodyPr>
          <a:lstStyle/>
          <a:p>
            <a:r>
              <a:rPr kumimoji="0" lang="de-DE" sz="3000" b="0" i="0" u="none" strike="noStrike" kern="1200" cap="none" spc="0" normalizeH="0" baseline="0" noProof="0">
                <a:ln>
                  <a:noFill/>
                </a:ln>
                <a:solidFill>
                  <a:prstClr val="black"/>
                </a:solidFill>
                <a:effectLst/>
                <a:uLnTx/>
                <a:uFillTx/>
                <a:latin typeface="+mn-lt"/>
                <a:ea typeface="+mj-ea"/>
                <a:cs typeface="+mj-cs"/>
              </a:rPr>
              <a:t>Kontakt</a:t>
            </a:r>
            <a:endParaRPr lang="de-DE" sz="1600"/>
          </a:p>
        </p:txBody>
      </p:sp>
      <p:sp>
        <p:nvSpPr>
          <p:cNvPr id="24" name="Textplatzhalter 7"/>
          <p:cNvSpPr>
            <a:spLocks noGrp="1"/>
          </p:cNvSpPr>
          <p:nvPr>
            <p:ph type="body" sz="quarter" idx="43" hasCustomPrompt="1"/>
          </p:nvPr>
        </p:nvSpPr>
        <p:spPr>
          <a:xfrm>
            <a:off x="468313" y="1633538"/>
            <a:ext cx="6456983"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25" name="Textplatzhalter 7"/>
          <p:cNvSpPr>
            <a:spLocks noGrp="1"/>
          </p:cNvSpPr>
          <p:nvPr>
            <p:ph type="body" sz="quarter" idx="44" hasCustomPrompt="1"/>
          </p:nvPr>
        </p:nvSpPr>
        <p:spPr>
          <a:xfrm>
            <a:off x="1524001"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26" name="Textplatzhalter 7"/>
          <p:cNvSpPr>
            <a:spLocks noGrp="1"/>
          </p:cNvSpPr>
          <p:nvPr>
            <p:ph type="body" sz="quarter" idx="45" hasCustomPrompt="1"/>
          </p:nvPr>
        </p:nvSpPr>
        <p:spPr>
          <a:xfrm>
            <a:off x="1064512" y="1976998"/>
            <a:ext cx="5861752"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27" name="Textplatzhalter 7"/>
          <p:cNvSpPr>
            <a:spLocks noGrp="1"/>
          </p:cNvSpPr>
          <p:nvPr>
            <p:ph type="body" sz="quarter" idx="46" hasCustomPrompt="1"/>
          </p:nvPr>
        </p:nvSpPr>
        <p:spPr>
          <a:xfrm>
            <a:off x="2538556"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28" name="Textfeld 27"/>
          <p:cNvSpPr txBox="1"/>
          <p:nvPr userDrawn="1"/>
        </p:nvSpPr>
        <p:spPr>
          <a:xfrm>
            <a:off x="458788"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29" name="Textfeld 28"/>
          <p:cNvSpPr txBox="1"/>
          <p:nvPr userDrawn="1"/>
        </p:nvSpPr>
        <p:spPr>
          <a:xfrm>
            <a:off x="458787"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0" name="Textfeld 29"/>
          <p:cNvSpPr txBox="1"/>
          <p:nvPr userDrawn="1"/>
        </p:nvSpPr>
        <p:spPr>
          <a:xfrm>
            <a:off x="473075"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1" name="Textfeld 30"/>
          <p:cNvSpPr txBox="1"/>
          <p:nvPr userDrawn="1"/>
        </p:nvSpPr>
        <p:spPr>
          <a:xfrm>
            <a:off x="468314"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32" name="Textplatzhalter 7"/>
          <p:cNvSpPr>
            <a:spLocks noGrp="1"/>
          </p:cNvSpPr>
          <p:nvPr>
            <p:ph type="body" sz="quarter" idx="47" hasCustomPrompt="1"/>
          </p:nvPr>
        </p:nvSpPr>
        <p:spPr>
          <a:xfrm>
            <a:off x="468313" y="3782426"/>
            <a:ext cx="6456983"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33" name="Textplatzhalter 7"/>
          <p:cNvSpPr>
            <a:spLocks noGrp="1"/>
          </p:cNvSpPr>
          <p:nvPr>
            <p:ph type="body" sz="quarter" idx="48" hasCustomPrompt="1"/>
          </p:nvPr>
        </p:nvSpPr>
        <p:spPr>
          <a:xfrm>
            <a:off x="1524001" y="4634452"/>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34" name="Textplatzhalter 7"/>
          <p:cNvSpPr>
            <a:spLocks noGrp="1"/>
          </p:cNvSpPr>
          <p:nvPr>
            <p:ph type="body" sz="quarter" idx="49" hasCustomPrompt="1"/>
          </p:nvPr>
        </p:nvSpPr>
        <p:spPr>
          <a:xfrm>
            <a:off x="1064512" y="4125886"/>
            <a:ext cx="5861752"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35" name="Textplatzhalter 7"/>
          <p:cNvSpPr>
            <a:spLocks noGrp="1"/>
          </p:cNvSpPr>
          <p:nvPr>
            <p:ph type="body" sz="quarter" idx="50" hasCustomPrompt="1"/>
          </p:nvPr>
        </p:nvSpPr>
        <p:spPr>
          <a:xfrm>
            <a:off x="2538556" y="4379336"/>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36" name="Textfeld 35"/>
          <p:cNvSpPr txBox="1"/>
          <p:nvPr userDrawn="1"/>
        </p:nvSpPr>
        <p:spPr>
          <a:xfrm>
            <a:off x="458788" y="4149036"/>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37" name="Textfeld 36"/>
          <p:cNvSpPr txBox="1"/>
          <p:nvPr userDrawn="1"/>
        </p:nvSpPr>
        <p:spPr>
          <a:xfrm>
            <a:off x="458787" y="4385979"/>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8" name="Textfeld 37"/>
          <p:cNvSpPr txBox="1"/>
          <p:nvPr userDrawn="1"/>
        </p:nvSpPr>
        <p:spPr>
          <a:xfrm>
            <a:off x="473075" y="4645106"/>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9" name="Textfeld 38"/>
          <p:cNvSpPr txBox="1"/>
          <p:nvPr userDrawn="1"/>
        </p:nvSpPr>
        <p:spPr>
          <a:xfrm>
            <a:off x="468314" y="5014714"/>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pic>
        <p:nvPicPr>
          <p:cNvPr id="40" name="Grafik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Tree>
    <p:extLst>
      <p:ext uri="{BB962C8B-B14F-4D97-AF65-F5344CB8AC3E}">
        <p14:creationId xmlns:p14="http://schemas.microsoft.com/office/powerpoint/2010/main" val="209222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chlussfolie_3_ Kontakte">
    <p:spTree>
      <p:nvGrpSpPr>
        <p:cNvPr id="1" name=""/>
        <p:cNvGrpSpPr/>
        <p:nvPr/>
      </p:nvGrpSpPr>
      <p:grpSpPr>
        <a:xfrm>
          <a:off x="0" y="0"/>
          <a:ext cx="0" cy="0"/>
          <a:chOff x="0" y="0"/>
          <a:chExt cx="0" cy="0"/>
        </a:xfrm>
      </p:grpSpPr>
      <p:sp>
        <p:nvSpPr>
          <p:cNvPr id="3" name="Textfeld 2"/>
          <p:cNvSpPr txBox="1"/>
          <p:nvPr userDrawn="1"/>
        </p:nvSpPr>
        <p:spPr>
          <a:xfrm>
            <a:off x="458788" y="358775"/>
            <a:ext cx="6650037" cy="1053336"/>
          </a:xfrm>
          <a:prstGeom prst="rect">
            <a:avLst/>
          </a:prstGeom>
          <a:noFill/>
        </p:spPr>
        <p:txBody>
          <a:bodyPr wrap="square" lIns="0" tIns="0" rIns="0" bIns="0" rtlCol="0">
            <a:noAutofit/>
          </a:bodyPr>
          <a:lstStyle/>
          <a:p>
            <a:r>
              <a:rPr kumimoji="0" lang="de-DE" sz="3000" b="0" i="0" u="none" strike="noStrike" kern="1200" cap="none" spc="0" normalizeH="0" baseline="0" noProof="0">
                <a:ln>
                  <a:noFill/>
                </a:ln>
                <a:solidFill>
                  <a:prstClr val="black"/>
                </a:solidFill>
                <a:effectLst/>
                <a:uLnTx/>
                <a:uFillTx/>
                <a:latin typeface="+mn-lt"/>
                <a:ea typeface="+mj-ea"/>
                <a:cs typeface="+mj-cs"/>
              </a:rPr>
              <a:t>Kontakt</a:t>
            </a:r>
            <a:endParaRPr lang="de-DE" sz="1600"/>
          </a:p>
        </p:txBody>
      </p:sp>
      <p:sp>
        <p:nvSpPr>
          <p:cNvPr id="24" name="Textplatzhalter 7"/>
          <p:cNvSpPr>
            <a:spLocks noGrp="1"/>
          </p:cNvSpPr>
          <p:nvPr>
            <p:ph type="body" sz="quarter" idx="43" hasCustomPrompt="1"/>
          </p:nvPr>
        </p:nvSpPr>
        <p:spPr>
          <a:xfrm>
            <a:off x="468313" y="1633538"/>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25" name="Textplatzhalter 7"/>
          <p:cNvSpPr>
            <a:spLocks noGrp="1"/>
          </p:cNvSpPr>
          <p:nvPr>
            <p:ph type="body" sz="quarter" idx="44" hasCustomPrompt="1"/>
          </p:nvPr>
        </p:nvSpPr>
        <p:spPr>
          <a:xfrm>
            <a:off x="1524001"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26" name="Textplatzhalter 7"/>
          <p:cNvSpPr>
            <a:spLocks noGrp="1"/>
          </p:cNvSpPr>
          <p:nvPr>
            <p:ph type="body" sz="quarter" idx="45" hasCustomPrompt="1"/>
          </p:nvPr>
        </p:nvSpPr>
        <p:spPr>
          <a:xfrm>
            <a:off x="1064512" y="1976998"/>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28" name="Textfeld 27"/>
          <p:cNvSpPr txBox="1"/>
          <p:nvPr userDrawn="1"/>
        </p:nvSpPr>
        <p:spPr>
          <a:xfrm>
            <a:off x="458788"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29" name="Textfeld 28"/>
          <p:cNvSpPr txBox="1"/>
          <p:nvPr userDrawn="1"/>
        </p:nvSpPr>
        <p:spPr>
          <a:xfrm>
            <a:off x="458787"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0" name="Textfeld 29"/>
          <p:cNvSpPr txBox="1"/>
          <p:nvPr userDrawn="1"/>
        </p:nvSpPr>
        <p:spPr>
          <a:xfrm>
            <a:off x="473075"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1" name="Textfeld 30"/>
          <p:cNvSpPr txBox="1"/>
          <p:nvPr userDrawn="1"/>
        </p:nvSpPr>
        <p:spPr>
          <a:xfrm>
            <a:off x="468314"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32" name="Textplatzhalter 7"/>
          <p:cNvSpPr>
            <a:spLocks noGrp="1"/>
          </p:cNvSpPr>
          <p:nvPr>
            <p:ph type="body" sz="quarter" idx="47" hasCustomPrompt="1"/>
          </p:nvPr>
        </p:nvSpPr>
        <p:spPr>
          <a:xfrm>
            <a:off x="468313" y="3782426"/>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33" name="Textplatzhalter 7"/>
          <p:cNvSpPr>
            <a:spLocks noGrp="1"/>
          </p:cNvSpPr>
          <p:nvPr>
            <p:ph type="body" sz="quarter" idx="48" hasCustomPrompt="1"/>
          </p:nvPr>
        </p:nvSpPr>
        <p:spPr>
          <a:xfrm>
            <a:off x="1524001" y="4634452"/>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34" name="Textplatzhalter 7"/>
          <p:cNvSpPr>
            <a:spLocks noGrp="1"/>
          </p:cNvSpPr>
          <p:nvPr>
            <p:ph type="body" sz="quarter" idx="49" hasCustomPrompt="1"/>
          </p:nvPr>
        </p:nvSpPr>
        <p:spPr>
          <a:xfrm>
            <a:off x="1064512" y="4125886"/>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35" name="Textplatzhalter 7"/>
          <p:cNvSpPr>
            <a:spLocks noGrp="1"/>
          </p:cNvSpPr>
          <p:nvPr>
            <p:ph type="body" sz="quarter" idx="50" hasCustomPrompt="1"/>
          </p:nvPr>
        </p:nvSpPr>
        <p:spPr>
          <a:xfrm>
            <a:off x="2538556" y="4379336"/>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36" name="Textfeld 35"/>
          <p:cNvSpPr txBox="1"/>
          <p:nvPr userDrawn="1"/>
        </p:nvSpPr>
        <p:spPr>
          <a:xfrm>
            <a:off x="458788" y="4149036"/>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37" name="Textfeld 36"/>
          <p:cNvSpPr txBox="1"/>
          <p:nvPr userDrawn="1"/>
        </p:nvSpPr>
        <p:spPr>
          <a:xfrm>
            <a:off x="458787" y="4385979"/>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8" name="Textfeld 37"/>
          <p:cNvSpPr txBox="1"/>
          <p:nvPr userDrawn="1"/>
        </p:nvSpPr>
        <p:spPr>
          <a:xfrm>
            <a:off x="473075" y="4645106"/>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9" name="Textfeld 38"/>
          <p:cNvSpPr txBox="1"/>
          <p:nvPr userDrawn="1"/>
        </p:nvSpPr>
        <p:spPr>
          <a:xfrm>
            <a:off x="468314" y="5014714"/>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pic>
        <p:nvPicPr>
          <p:cNvPr id="40" name="Grafik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41" name="Textplatzhalter 7"/>
          <p:cNvSpPr>
            <a:spLocks noGrp="1"/>
          </p:cNvSpPr>
          <p:nvPr>
            <p:ph type="body" sz="quarter" idx="51" hasCustomPrompt="1"/>
          </p:nvPr>
        </p:nvSpPr>
        <p:spPr>
          <a:xfrm>
            <a:off x="6074875" y="1633538"/>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42" name="Textplatzhalter 7"/>
          <p:cNvSpPr>
            <a:spLocks noGrp="1"/>
          </p:cNvSpPr>
          <p:nvPr>
            <p:ph type="body" sz="quarter" idx="52" hasCustomPrompt="1"/>
          </p:nvPr>
        </p:nvSpPr>
        <p:spPr>
          <a:xfrm>
            <a:off x="7130563"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43" name="Textplatzhalter 7"/>
          <p:cNvSpPr>
            <a:spLocks noGrp="1"/>
          </p:cNvSpPr>
          <p:nvPr>
            <p:ph type="body" sz="quarter" idx="53" hasCustomPrompt="1"/>
          </p:nvPr>
        </p:nvSpPr>
        <p:spPr>
          <a:xfrm>
            <a:off x="6671074" y="1976998"/>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44" name="Textplatzhalter 7"/>
          <p:cNvSpPr>
            <a:spLocks noGrp="1"/>
          </p:cNvSpPr>
          <p:nvPr>
            <p:ph type="body" sz="quarter" idx="54" hasCustomPrompt="1"/>
          </p:nvPr>
        </p:nvSpPr>
        <p:spPr>
          <a:xfrm>
            <a:off x="8145118"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45" name="Textfeld 44"/>
          <p:cNvSpPr txBox="1"/>
          <p:nvPr userDrawn="1"/>
        </p:nvSpPr>
        <p:spPr>
          <a:xfrm>
            <a:off x="6065350"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46" name="Textfeld 45"/>
          <p:cNvSpPr txBox="1"/>
          <p:nvPr userDrawn="1"/>
        </p:nvSpPr>
        <p:spPr>
          <a:xfrm>
            <a:off x="6065349"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47" name="Textfeld 46"/>
          <p:cNvSpPr txBox="1"/>
          <p:nvPr userDrawn="1"/>
        </p:nvSpPr>
        <p:spPr>
          <a:xfrm>
            <a:off x="6079637"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48" name="Textfeld 47"/>
          <p:cNvSpPr txBox="1"/>
          <p:nvPr userDrawn="1"/>
        </p:nvSpPr>
        <p:spPr>
          <a:xfrm>
            <a:off x="6074876"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49" name="Textplatzhalter 7"/>
          <p:cNvSpPr>
            <a:spLocks noGrp="1"/>
          </p:cNvSpPr>
          <p:nvPr>
            <p:ph type="body" sz="quarter" idx="46" hasCustomPrompt="1"/>
          </p:nvPr>
        </p:nvSpPr>
        <p:spPr>
          <a:xfrm>
            <a:off x="2538556"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50" name="Fußzeilenplatzhalter 8">
            <a:extLst>
              <a:ext uri="{FF2B5EF4-FFF2-40B4-BE49-F238E27FC236}">
                <a16:creationId xmlns:a16="http://schemas.microsoft.com/office/drawing/2014/main" id="{4D842B68-21E6-4347-89D4-461341D103B3}"/>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51" name="Foliennummernplatzhalter 9">
            <a:extLst>
              <a:ext uri="{FF2B5EF4-FFF2-40B4-BE49-F238E27FC236}">
                <a16:creationId xmlns:a16="http://schemas.microsoft.com/office/drawing/2014/main" id="{3B734DAD-298F-415C-8484-FD73B6A6B269}"/>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02948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chlussfolie_4_ Kontakte">
    <p:spTree>
      <p:nvGrpSpPr>
        <p:cNvPr id="1" name=""/>
        <p:cNvGrpSpPr/>
        <p:nvPr/>
      </p:nvGrpSpPr>
      <p:grpSpPr>
        <a:xfrm>
          <a:off x="0" y="0"/>
          <a:ext cx="0" cy="0"/>
          <a:chOff x="0" y="0"/>
          <a:chExt cx="0" cy="0"/>
        </a:xfrm>
      </p:grpSpPr>
      <p:sp>
        <p:nvSpPr>
          <p:cNvPr id="3" name="Textfeld 2"/>
          <p:cNvSpPr txBox="1"/>
          <p:nvPr userDrawn="1"/>
        </p:nvSpPr>
        <p:spPr>
          <a:xfrm>
            <a:off x="458788" y="358775"/>
            <a:ext cx="6650037" cy="1053336"/>
          </a:xfrm>
          <a:prstGeom prst="rect">
            <a:avLst/>
          </a:prstGeom>
          <a:noFill/>
        </p:spPr>
        <p:txBody>
          <a:bodyPr wrap="square" lIns="0" tIns="0" rIns="0" bIns="0" rtlCol="0">
            <a:noAutofit/>
          </a:bodyPr>
          <a:lstStyle/>
          <a:p>
            <a:r>
              <a:rPr kumimoji="0" lang="de-DE" sz="3000" b="0" i="0" u="none" strike="noStrike" kern="1200" cap="none" spc="0" normalizeH="0" baseline="0" noProof="0">
                <a:ln>
                  <a:noFill/>
                </a:ln>
                <a:solidFill>
                  <a:prstClr val="black"/>
                </a:solidFill>
                <a:effectLst/>
                <a:uLnTx/>
                <a:uFillTx/>
                <a:latin typeface="+mn-lt"/>
                <a:ea typeface="+mj-ea"/>
                <a:cs typeface="+mj-cs"/>
              </a:rPr>
              <a:t>Kontakt</a:t>
            </a:r>
            <a:endParaRPr lang="de-DE" sz="1600"/>
          </a:p>
        </p:txBody>
      </p:sp>
      <p:sp>
        <p:nvSpPr>
          <p:cNvPr id="24" name="Textplatzhalter 7"/>
          <p:cNvSpPr>
            <a:spLocks noGrp="1"/>
          </p:cNvSpPr>
          <p:nvPr>
            <p:ph type="body" sz="quarter" idx="43" hasCustomPrompt="1"/>
          </p:nvPr>
        </p:nvSpPr>
        <p:spPr>
          <a:xfrm>
            <a:off x="468313" y="1633538"/>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25" name="Textplatzhalter 7"/>
          <p:cNvSpPr>
            <a:spLocks noGrp="1"/>
          </p:cNvSpPr>
          <p:nvPr>
            <p:ph type="body" sz="quarter" idx="44" hasCustomPrompt="1"/>
          </p:nvPr>
        </p:nvSpPr>
        <p:spPr>
          <a:xfrm>
            <a:off x="1524001"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26" name="Textplatzhalter 7"/>
          <p:cNvSpPr>
            <a:spLocks noGrp="1"/>
          </p:cNvSpPr>
          <p:nvPr>
            <p:ph type="body" sz="quarter" idx="45" hasCustomPrompt="1"/>
          </p:nvPr>
        </p:nvSpPr>
        <p:spPr>
          <a:xfrm>
            <a:off x="1064512" y="1976998"/>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28" name="Textfeld 27"/>
          <p:cNvSpPr txBox="1"/>
          <p:nvPr userDrawn="1"/>
        </p:nvSpPr>
        <p:spPr>
          <a:xfrm>
            <a:off x="458788"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29" name="Textfeld 28"/>
          <p:cNvSpPr txBox="1"/>
          <p:nvPr userDrawn="1"/>
        </p:nvSpPr>
        <p:spPr>
          <a:xfrm>
            <a:off x="458787"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0" name="Textfeld 29"/>
          <p:cNvSpPr txBox="1"/>
          <p:nvPr userDrawn="1"/>
        </p:nvSpPr>
        <p:spPr>
          <a:xfrm>
            <a:off x="473075"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1" name="Textfeld 30"/>
          <p:cNvSpPr txBox="1"/>
          <p:nvPr userDrawn="1"/>
        </p:nvSpPr>
        <p:spPr>
          <a:xfrm>
            <a:off x="468314"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32" name="Textplatzhalter 7"/>
          <p:cNvSpPr>
            <a:spLocks noGrp="1"/>
          </p:cNvSpPr>
          <p:nvPr>
            <p:ph type="body" sz="quarter" idx="47" hasCustomPrompt="1"/>
          </p:nvPr>
        </p:nvSpPr>
        <p:spPr>
          <a:xfrm>
            <a:off x="468313" y="3782426"/>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33" name="Textplatzhalter 7"/>
          <p:cNvSpPr>
            <a:spLocks noGrp="1"/>
          </p:cNvSpPr>
          <p:nvPr>
            <p:ph type="body" sz="quarter" idx="48" hasCustomPrompt="1"/>
          </p:nvPr>
        </p:nvSpPr>
        <p:spPr>
          <a:xfrm>
            <a:off x="1524001" y="4634452"/>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34" name="Textplatzhalter 7"/>
          <p:cNvSpPr>
            <a:spLocks noGrp="1"/>
          </p:cNvSpPr>
          <p:nvPr>
            <p:ph type="body" sz="quarter" idx="49" hasCustomPrompt="1"/>
          </p:nvPr>
        </p:nvSpPr>
        <p:spPr>
          <a:xfrm>
            <a:off x="1064512" y="4125886"/>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35" name="Textplatzhalter 7"/>
          <p:cNvSpPr>
            <a:spLocks noGrp="1"/>
          </p:cNvSpPr>
          <p:nvPr>
            <p:ph type="body" sz="quarter" idx="50" hasCustomPrompt="1"/>
          </p:nvPr>
        </p:nvSpPr>
        <p:spPr>
          <a:xfrm>
            <a:off x="2538556" y="4379336"/>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36" name="Textfeld 35"/>
          <p:cNvSpPr txBox="1"/>
          <p:nvPr userDrawn="1"/>
        </p:nvSpPr>
        <p:spPr>
          <a:xfrm>
            <a:off x="458788" y="4149036"/>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37" name="Textfeld 36"/>
          <p:cNvSpPr txBox="1"/>
          <p:nvPr userDrawn="1"/>
        </p:nvSpPr>
        <p:spPr>
          <a:xfrm>
            <a:off x="458787" y="4385979"/>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38" name="Textfeld 37"/>
          <p:cNvSpPr txBox="1"/>
          <p:nvPr userDrawn="1"/>
        </p:nvSpPr>
        <p:spPr>
          <a:xfrm>
            <a:off x="473075" y="4645106"/>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39" name="Textfeld 38"/>
          <p:cNvSpPr txBox="1"/>
          <p:nvPr userDrawn="1"/>
        </p:nvSpPr>
        <p:spPr>
          <a:xfrm>
            <a:off x="468314" y="5014714"/>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pic>
        <p:nvPicPr>
          <p:cNvPr id="40" name="Grafik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41" name="Textplatzhalter 7"/>
          <p:cNvSpPr>
            <a:spLocks noGrp="1"/>
          </p:cNvSpPr>
          <p:nvPr>
            <p:ph type="body" sz="quarter" idx="51" hasCustomPrompt="1"/>
          </p:nvPr>
        </p:nvSpPr>
        <p:spPr>
          <a:xfrm>
            <a:off x="6074875" y="1633538"/>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42" name="Textplatzhalter 7"/>
          <p:cNvSpPr>
            <a:spLocks noGrp="1"/>
          </p:cNvSpPr>
          <p:nvPr>
            <p:ph type="body" sz="quarter" idx="52" hasCustomPrompt="1"/>
          </p:nvPr>
        </p:nvSpPr>
        <p:spPr>
          <a:xfrm>
            <a:off x="7130563" y="2485564"/>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43" name="Textplatzhalter 7"/>
          <p:cNvSpPr>
            <a:spLocks noGrp="1"/>
          </p:cNvSpPr>
          <p:nvPr>
            <p:ph type="body" sz="quarter" idx="53" hasCustomPrompt="1"/>
          </p:nvPr>
        </p:nvSpPr>
        <p:spPr>
          <a:xfrm>
            <a:off x="6671074" y="1976998"/>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44" name="Textplatzhalter 7"/>
          <p:cNvSpPr>
            <a:spLocks noGrp="1"/>
          </p:cNvSpPr>
          <p:nvPr>
            <p:ph type="body" sz="quarter" idx="54" hasCustomPrompt="1"/>
          </p:nvPr>
        </p:nvSpPr>
        <p:spPr>
          <a:xfrm>
            <a:off x="8145118"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45" name="Textfeld 44"/>
          <p:cNvSpPr txBox="1"/>
          <p:nvPr userDrawn="1"/>
        </p:nvSpPr>
        <p:spPr>
          <a:xfrm>
            <a:off x="6065350" y="2000148"/>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46" name="Textfeld 45"/>
          <p:cNvSpPr txBox="1"/>
          <p:nvPr userDrawn="1"/>
        </p:nvSpPr>
        <p:spPr>
          <a:xfrm>
            <a:off x="6065349" y="2237091"/>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47" name="Textfeld 46"/>
          <p:cNvSpPr txBox="1"/>
          <p:nvPr userDrawn="1"/>
        </p:nvSpPr>
        <p:spPr>
          <a:xfrm>
            <a:off x="6079637" y="2496218"/>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48" name="Textfeld 47"/>
          <p:cNvSpPr txBox="1"/>
          <p:nvPr userDrawn="1"/>
        </p:nvSpPr>
        <p:spPr>
          <a:xfrm>
            <a:off x="6074876" y="2865826"/>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49" name="Textplatzhalter 7"/>
          <p:cNvSpPr>
            <a:spLocks noGrp="1"/>
          </p:cNvSpPr>
          <p:nvPr>
            <p:ph type="body" sz="quarter" idx="55" hasCustomPrompt="1"/>
          </p:nvPr>
        </p:nvSpPr>
        <p:spPr>
          <a:xfrm>
            <a:off x="6065348" y="3780667"/>
            <a:ext cx="4174025" cy="249892"/>
          </a:xfrm>
        </p:spPr>
        <p:txBody>
          <a:bodyPr/>
          <a:lstStyle>
            <a:lvl1pPr marL="0" indent="0">
              <a:lnSpc>
                <a:spcPct val="115000"/>
              </a:lnSpc>
              <a:spcBef>
                <a:spcPts val="0"/>
              </a:spcBef>
              <a:buNone/>
              <a:defRPr sz="1400" b="1" baseline="0">
                <a:solidFill>
                  <a:srgbClr val="000000"/>
                </a:solidFill>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 Name</a:t>
            </a:r>
          </a:p>
        </p:txBody>
      </p:sp>
      <p:sp>
        <p:nvSpPr>
          <p:cNvPr id="50" name="Textplatzhalter 7"/>
          <p:cNvSpPr>
            <a:spLocks noGrp="1"/>
          </p:cNvSpPr>
          <p:nvPr>
            <p:ph type="body" sz="quarter" idx="56" hasCustomPrompt="1"/>
          </p:nvPr>
        </p:nvSpPr>
        <p:spPr>
          <a:xfrm>
            <a:off x="7121036" y="4632693"/>
            <a:ext cx="1605528" cy="20185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170 - 12 34 56 78</a:t>
            </a:r>
          </a:p>
        </p:txBody>
      </p:sp>
      <p:sp>
        <p:nvSpPr>
          <p:cNvPr id="51" name="Textplatzhalter 7"/>
          <p:cNvSpPr>
            <a:spLocks noGrp="1"/>
          </p:cNvSpPr>
          <p:nvPr>
            <p:ph type="body" sz="quarter" idx="57" hasCustomPrompt="1"/>
          </p:nvPr>
        </p:nvSpPr>
        <p:spPr>
          <a:xfrm>
            <a:off x="6661547" y="4124127"/>
            <a:ext cx="3577826" cy="269502"/>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vorname.name@dsm-olympia.de</a:t>
            </a:r>
          </a:p>
        </p:txBody>
      </p:sp>
      <p:sp>
        <p:nvSpPr>
          <p:cNvPr id="52" name="Textplatzhalter 7"/>
          <p:cNvSpPr>
            <a:spLocks noGrp="1"/>
          </p:cNvSpPr>
          <p:nvPr>
            <p:ph type="body" sz="quarter" idx="58" hasCustomPrompt="1"/>
          </p:nvPr>
        </p:nvSpPr>
        <p:spPr>
          <a:xfrm>
            <a:off x="8135591" y="4377577"/>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
        <p:nvSpPr>
          <p:cNvPr id="53" name="Textfeld 52"/>
          <p:cNvSpPr txBox="1"/>
          <p:nvPr userDrawn="1"/>
        </p:nvSpPr>
        <p:spPr>
          <a:xfrm>
            <a:off x="6055823" y="4147277"/>
            <a:ext cx="605724" cy="269502"/>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E-Mail</a:t>
            </a:r>
          </a:p>
        </p:txBody>
      </p:sp>
      <p:sp>
        <p:nvSpPr>
          <p:cNvPr id="54" name="Textfeld 53"/>
          <p:cNvSpPr txBox="1"/>
          <p:nvPr userDrawn="1"/>
        </p:nvSpPr>
        <p:spPr>
          <a:xfrm>
            <a:off x="6055822" y="4384220"/>
            <a:ext cx="2095953" cy="282277"/>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Tel.</a:t>
            </a:r>
            <a:r>
              <a:rPr lang="de-DE" sz="1400" baseline="0">
                <a:solidFill>
                  <a:srgbClr val="595959"/>
                </a:solidFill>
                <a:latin typeface="Arial" panose="020B0604020202020204" pitchFamily="34" charset="0"/>
                <a:cs typeface="Arial" panose="020B0604020202020204" pitchFamily="34" charset="0"/>
              </a:rPr>
              <a:t> </a:t>
            </a:r>
            <a:r>
              <a:rPr lang="de-DE" sz="1400">
                <a:solidFill>
                  <a:srgbClr val="595959"/>
                </a:solidFill>
                <a:latin typeface="Arial" panose="020B0604020202020204" pitchFamily="34" charset="0"/>
                <a:cs typeface="Arial" panose="020B0604020202020204" pitchFamily="34" charset="0"/>
              </a:rPr>
              <a:t>+49</a:t>
            </a:r>
            <a:r>
              <a:rPr lang="de-DE" sz="1400" baseline="0">
                <a:solidFill>
                  <a:srgbClr val="595959"/>
                </a:solidFill>
                <a:latin typeface="Arial" panose="020B0604020202020204" pitchFamily="34" charset="0"/>
                <a:cs typeface="Arial" panose="020B0604020202020204" pitchFamily="34" charset="0"/>
              </a:rPr>
              <a:t> (0) 69 - 69 58 01-</a:t>
            </a:r>
            <a:endParaRPr lang="de-DE" sz="1400">
              <a:solidFill>
                <a:srgbClr val="595959"/>
              </a:solidFill>
              <a:latin typeface="Arial" panose="020B0604020202020204" pitchFamily="34" charset="0"/>
              <a:cs typeface="Arial" panose="020B0604020202020204" pitchFamily="34" charset="0"/>
            </a:endParaRPr>
          </a:p>
        </p:txBody>
      </p:sp>
      <p:sp>
        <p:nvSpPr>
          <p:cNvPr id="55" name="Textfeld 54"/>
          <p:cNvSpPr txBox="1"/>
          <p:nvPr userDrawn="1"/>
        </p:nvSpPr>
        <p:spPr>
          <a:xfrm>
            <a:off x="6070110" y="4643347"/>
            <a:ext cx="1050926" cy="210865"/>
          </a:xfrm>
          <a:prstGeom prst="rect">
            <a:avLst/>
          </a:prstGeom>
          <a:noFill/>
        </p:spPr>
        <p:txBody>
          <a:bodyPr wrap="square" lIns="0" tIns="0" rIns="0" bIns="0" rtlCol="0">
            <a:noAutofit/>
          </a:bodyPr>
          <a:lstStyle/>
          <a:p>
            <a:r>
              <a:rPr lang="de-DE" sz="1400">
                <a:solidFill>
                  <a:srgbClr val="595959"/>
                </a:solidFill>
                <a:latin typeface="Arial" panose="020B0604020202020204" pitchFamily="34" charset="0"/>
                <a:cs typeface="Arial" panose="020B0604020202020204" pitchFamily="34" charset="0"/>
              </a:rPr>
              <a:t>Mobil +49 (0)</a:t>
            </a:r>
          </a:p>
        </p:txBody>
      </p:sp>
      <p:sp>
        <p:nvSpPr>
          <p:cNvPr id="56" name="Textfeld 55"/>
          <p:cNvSpPr txBox="1"/>
          <p:nvPr userDrawn="1"/>
        </p:nvSpPr>
        <p:spPr>
          <a:xfrm>
            <a:off x="6065349" y="5012955"/>
            <a:ext cx="3130549" cy="539719"/>
          </a:xfrm>
          <a:prstGeom prst="rect">
            <a:avLst/>
          </a:prstGeom>
          <a:noFill/>
        </p:spPr>
        <p:txBody>
          <a:bodyPr wrap="square" lIns="0" tIns="0" rIns="0" bIns="0" rtlCol="0">
            <a:noAutofit/>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de-DE" sz="1400">
                <a:solidFill>
                  <a:srgbClr val="595959"/>
                </a:solidFill>
                <a:latin typeface="Arial" panose="020B0604020202020204" pitchFamily="34" charset="0"/>
                <a:cs typeface="Arial" panose="020B0604020202020204" pitchFamily="34" charset="0"/>
              </a:rPr>
              <a:t>Deutsche Sport Marketing GmbH</a:t>
            </a:r>
            <a:br>
              <a:rPr lang="de-DE" sz="1400">
                <a:solidFill>
                  <a:srgbClr val="595959"/>
                </a:solidFill>
                <a:latin typeface="Arial" panose="020B0604020202020204" pitchFamily="34" charset="0"/>
                <a:cs typeface="Arial" panose="020B0604020202020204" pitchFamily="34" charset="0"/>
              </a:rPr>
            </a:br>
            <a:r>
              <a:rPr lang="de-DE" sz="1400" err="1">
                <a:solidFill>
                  <a:srgbClr val="595959"/>
                </a:solidFill>
                <a:latin typeface="Arial" panose="020B0604020202020204" pitchFamily="34" charset="0"/>
                <a:cs typeface="Arial" panose="020B0604020202020204" pitchFamily="34" charset="0"/>
              </a:rPr>
              <a:t>Schaumainkai</a:t>
            </a:r>
            <a:r>
              <a:rPr lang="de-DE" sz="1400">
                <a:solidFill>
                  <a:srgbClr val="595959"/>
                </a:solidFill>
                <a:latin typeface="Arial" panose="020B0604020202020204" pitchFamily="34" charset="0"/>
                <a:cs typeface="Arial" panose="020B0604020202020204" pitchFamily="34" charset="0"/>
              </a:rPr>
              <a:t> 91, D-60596 Frankfurt</a:t>
            </a:r>
          </a:p>
          <a:p>
            <a:endParaRPr lang="de-DE" sz="1400">
              <a:solidFill>
                <a:srgbClr val="595959"/>
              </a:solidFill>
              <a:latin typeface="Arial" panose="020B0604020202020204" pitchFamily="34" charset="0"/>
              <a:cs typeface="Arial" panose="020B0604020202020204" pitchFamily="34" charset="0"/>
            </a:endParaRPr>
          </a:p>
        </p:txBody>
      </p:sp>
      <p:sp>
        <p:nvSpPr>
          <p:cNvPr id="57" name="Textplatzhalter 7"/>
          <p:cNvSpPr>
            <a:spLocks noGrp="1"/>
          </p:cNvSpPr>
          <p:nvPr>
            <p:ph type="body" sz="quarter" idx="46" hasCustomPrompt="1"/>
          </p:nvPr>
        </p:nvSpPr>
        <p:spPr>
          <a:xfrm>
            <a:off x="2538556" y="2230448"/>
            <a:ext cx="359777" cy="302637"/>
          </a:xfrm>
        </p:spPr>
        <p:txBody>
          <a:bodyPr/>
          <a:lstStyle>
            <a:lvl1pPr marL="0" indent="0">
              <a:lnSpc>
                <a:spcPct val="115000"/>
              </a:lnSpc>
              <a:spcBef>
                <a:spcPts val="0"/>
              </a:spcBef>
              <a:buNone/>
              <a:defRPr sz="1400" b="0" baseline="0">
                <a:latin typeface="Arial" panose="020B0604020202020204" pitchFamily="34" charset="0"/>
              </a:defRPr>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xx</a:t>
            </a:r>
          </a:p>
        </p:txBody>
      </p:sp>
    </p:spTree>
    <p:extLst>
      <p:ext uri="{BB962C8B-B14F-4D97-AF65-F5344CB8AC3E}">
        <p14:creationId xmlns:p14="http://schemas.microsoft.com/office/powerpoint/2010/main" val="78315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4" name="Textfeld 3"/>
          <p:cNvSpPr txBox="1"/>
          <p:nvPr userDrawn="1"/>
        </p:nvSpPr>
        <p:spPr>
          <a:xfrm>
            <a:off x="473075" y="1528763"/>
            <a:ext cx="9775825" cy="4770437"/>
          </a:xfrm>
          <a:prstGeom prst="rect">
            <a:avLst/>
          </a:prstGeom>
          <a:noFill/>
        </p:spPr>
        <p:txBody>
          <a:bodyPr wrap="square" lIns="0" tIns="0" rIns="0" bIns="0" rtlCol="0">
            <a:noAutofit/>
          </a:bodyPr>
          <a:lstStyle/>
          <a:p>
            <a:endParaRPr lang="de-DE" sz="1600">
              <a:solidFill>
                <a:srgbClr val="595959"/>
              </a:solidFill>
            </a:endParaRPr>
          </a:p>
          <a:p>
            <a:r>
              <a:rPr lang="de-DE" sz="1800">
                <a:solidFill>
                  <a:srgbClr val="595959"/>
                </a:solidFill>
              </a:rPr>
              <a:t>Alle in dieser Präsentation dokumentierten Gedanken, Ideen, Vorschläge und Konzepte sind geistiges Eigentum der Deutschen Sport</a:t>
            </a:r>
            <a:r>
              <a:rPr lang="de-DE" sz="1800" baseline="0">
                <a:solidFill>
                  <a:srgbClr val="595959"/>
                </a:solidFill>
              </a:rPr>
              <a:t> </a:t>
            </a:r>
            <a:r>
              <a:rPr lang="de-DE" sz="1800">
                <a:solidFill>
                  <a:srgbClr val="595959"/>
                </a:solidFill>
              </a:rPr>
              <a:t>Marketing GmbH und unterliegen den geltenden Urhebergesetzen.</a:t>
            </a:r>
          </a:p>
          <a:p>
            <a:endParaRPr lang="de-DE" sz="1800">
              <a:solidFill>
                <a:srgbClr val="595959"/>
              </a:solidFill>
            </a:endParaRPr>
          </a:p>
          <a:p>
            <a:r>
              <a:rPr lang="de-DE" sz="1800">
                <a:solidFill>
                  <a:srgbClr val="595959"/>
                </a:solidFill>
              </a:rPr>
              <a:t>Eine unautorisierte Nutzung, die ganze oder teilweise Vervielfältigung sowie jede Weitergabe an Dritte sind nicht gestattet </a:t>
            </a:r>
          </a:p>
          <a:p>
            <a:endParaRPr lang="de-DE" sz="1600"/>
          </a:p>
        </p:txBody>
      </p:sp>
      <p:sp>
        <p:nvSpPr>
          <p:cNvPr id="5" name="Textfeld 4"/>
          <p:cNvSpPr txBox="1"/>
          <p:nvPr userDrawn="1"/>
        </p:nvSpPr>
        <p:spPr>
          <a:xfrm>
            <a:off x="458788" y="358775"/>
            <a:ext cx="6650037" cy="1030187"/>
          </a:xfrm>
          <a:prstGeom prst="rect">
            <a:avLst/>
          </a:prstGeom>
          <a:noFill/>
        </p:spPr>
        <p:txBody>
          <a:bodyPr wrap="square" lIns="0" tIns="0" rIns="0" bIns="0" rtlCol="0">
            <a:noAutofit/>
          </a:bodyPr>
          <a:lstStyle/>
          <a:p>
            <a:r>
              <a:rPr kumimoji="0" lang="de-DE" sz="3000" b="0" i="0" u="none" strike="noStrike" kern="1200" cap="none" spc="0" normalizeH="0" baseline="0" noProof="0">
                <a:ln>
                  <a:noFill/>
                </a:ln>
                <a:solidFill>
                  <a:prstClr val="black"/>
                </a:solidFill>
                <a:effectLst/>
                <a:uLnTx/>
                <a:uFillTx/>
                <a:latin typeface="+mn-lt"/>
                <a:ea typeface="+mj-ea"/>
                <a:cs typeface="+mj-cs"/>
              </a:rPr>
              <a:t>Impressum/Copyright</a:t>
            </a:r>
            <a:endParaRPr lang="de-DE" sz="160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8F68D0F7-3824-4DFE-B46D-4DAAC50FB139}"/>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D0F74499-C845-466A-905D-38A69939C1A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7511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Titelfolie mit Bild">
    <p:spTree>
      <p:nvGrpSpPr>
        <p:cNvPr id="1" name=""/>
        <p:cNvGrpSpPr/>
        <p:nvPr/>
      </p:nvGrpSpPr>
      <p:grpSpPr>
        <a:xfrm>
          <a:off x="0" y="0"/>
          <a:ext cx="0" cy="0"/>
          <a:chOff x="0" y="0"/>
          <a:chExt cx="0" cy="0"/>
        </a:xfrm>
      </p:grpSpPr>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Grafik 8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pic>
        <p:nvPicPr>
          <p:cNvPr id="35" name="Grafik 34" descr="DOSB_Logo_Farbe_cmyk.jpg"/>
          <p:cNvPicPr>
            <a:picLocks noChangeAspect="1"/>
          </p:cNvPicPr>
          <p:nvPr userDrawn="1"/>
        </p:nvPicPr>
        <p:blipFill>
          <a:blip r:embed="rId5" cstate="print"/>
          <a:stretch>
            <a:fillRect/>
          </a:stretch>
        </p:blipFill>
        <p:spPr>
          <a:xfrm>
            <a:off x="7835871" y="76374"/>
            <a:ext cx="2774872" cy="1534308"/>
          </a:xfrm>
          <a:prstGeom prst="rect">
            <a:avLst/>
          </a:prstGeom>
        </p:spPr>
      </p:pic>
      <p:sp>
        <p:nvSpPr>
          <p:cNvPr id="36" name="Titel 35"/>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935354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llbild mit Fußzeil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0" y="1"/>
            <a:ext cx="10693400" cy="62992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5" name="Textplatzhalter 5"/>
          <p:cNvSpPr>
            <a:spLocks noGrp="1"/>
          </p:cNvSpPr>
          <p:nvPr>
            <p:ph type="body" sz="quarter" idx="18"/>
          </p:nvPr>
        </p:nvSpPr>
        <p:spPr>
          <a:xfrm>
            <a:off x="72000" y="633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8" name="Bildplatzhalter 7"/>
          <p:cNvSpPr>
            <a:spLocks noGrp="1"/>
          </p:cNvSpPr>
          <p:nvPr>
            <p:ph type="pic" sz="quarter" idx="14"/>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2" name="Fußzeilenplatzhalter 1"/>
          <p:cNvSpPr>
            <a:spLocks noGrp="1"/>
          </p:cNvSpPr>
          <p:nvPr>
            <p:ph type="ftr" sz="quarter" idx="19"/>
          </p:nvPr>
        </p:nvSpPr>
        <p:spPr>
          <a:xfrm>
            <a:off x="2640938" y="7144496"/>
            <a:ext cx="5760000" cy="180000"/>
          </a:xfrm>
          <a:prstGeom prst="rect">
            <a:avLst/>
          </a:prstGeom>
        </p:spPr>
        <p:txBody>
          <a:bodyPr/>
          <a:lstStyle/>
          <a:p>
            <a:r>
              <a:rPr lang="de-DE"/>
              <a:t>Klausur Deutsches Sportabzeichen • 15. November 2019 • DOSB</a:t>
            </a:r>
          </a:p>
        </p:txBody>
      </p:sp>
      <p:sp>
        <p:nvSpPr>
          <p:cNvPr id="3" name="Foliennummernplatzhalter 2"/>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37836178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rechts-links</a:t>
            </a:r>
          </a:p>
        </p:txBody>
      </p:sp>
      <p:sp>
        <p:nvSpPr>
          <p:cNvPr id="8" name="Textplatzhalter 7"/>
          <p:cNvSpPr>
            <a:spLocks noGrp="1"/>
          </p:cNvSpPr>
          <p:nvPr>
            <p:ph type="body" sz="quarter" idx="12" hasCustomPrompt="1"/>
          </p:nvPr>
        </p:nvSpPr>
        <p:spPr>
          <a:xfrm>
            <a:off x="458791" y="1528766"/>
            <a:ext cx="9775825" cy="21600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91" y="3798003"/>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4716309" y="3798003"/>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8054031" y="3798003"/>
            <a:ext cx="21816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ußzeilenplatzhalter 8">
            <a:extLst>
              <a:ext uri="{FF2B5EF4-FFF2-40B4-BE49-F238E27FC236}">
                <a16:creationId xmlns:a16="http://schemas.microsoft.com/office/drawing/2014/main" id="{03E5C39C-BE72-4941-91C1-1C8B68C1D65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1E85996C-5332-43D7-8410-DF804A44E6C0}"/>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4031281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Vollbild">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3" name="Foliennummernplatzhalter 2"/>
          <p:cNvSpPr>
            <a:spLocks noGrp="1"/>
          </p:cNvSpPr>
          <p:nvPr>
            <p:ph type="sldNum" sz="quarter" idx="15"/>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9"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11" name="Textplatzhalter 5"/>
          <p:cNvSpPr>
            <a:spLocks noGrp="1"/>
          </p:cNvSpPr>
          <p:nvPr>
            <p:ph type="body" sz="quarter" idx="11" hasCustomPrompt="1"/>
          </p:nvPr>
        </p:nvSpPr>
        <p:spPr>
          <a:xfrm>
            <a:off x="72000" y="7308000"/>
            <a:ext cx="4680000" cy="180000"/>
          </a:xfrm>
        </p:spPr>
        <p:txBody>
          <a:bodyPr anchor="b" anchorCtr="0"/>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grpSp>
        <p:nvGrpSpPr>
          <p:cNvPr id="4" name="Gruppieren 51"/>
          <p:cNvGrpSpPr/>
          <p:nvPr userDrawn="1"/>
        </p:nvGrpSpPr>
        <p:grpSpPr>
          <a:xfrm>
            <a:off x="-2807997" y="-467997"/>
            <a:ext cx="13968000" cy="8496001"/>
            <a:chOff x="-2808000" y="-468001"/>
            <a:chExt cx="13968000" cy="8496001"/>
          </a:xfrm>
        </p:grpSpPr>
        <p:grpSp>
          <p:nvGrpSpPr>
            <p:cNvPr id="5" name="Hilfslinien oben"/>
            <p:cNvGrpSpPr/>
            <p:nvPr userDrawn="1"/>
          </p:nvGrpSpPr>
          <p:grpSpPr>
            <a:xfrm>
              <a:off x="458788" y="-468000"/>
              <a:ext cx="9775825" cy="360000"/>
              <a:chOff x="458788" y="-468000"/>
              <a:chExt cx="9775825" cy="360000"/>
            </a:xfrm>
          </p:grpSpPr>
          <p:cxnSp>
            <p:nvCxnSpPr>
              <p:cNvPr id="77"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unten"/>
            <p:cNvGrpSpPr/>
            <p:nvPr userDrawn="1"/>
          </p:nvGrpSpPr>
          <p:grpSpPr>
            <a:xfrm>
              <a:off x="458788" y="7668000"/>
              <a:ext cx="9775825" cy="360000"/>
              <a:chOff x="458788" y="-468000"/>
              <a:chExt cx="9775825" cy="360000"/>
            </a:xfrm>
          </p:grpSpPr>
          <p:cxnSp>
            <p:nvCxnSpPr>
              <p:cNvPr id="7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links"/>
            <p:cNvGrpSpPr/>
            <p:nvPr userDrawn="1"/>
          </p:nvGrpSpPr>
          <p:grpSpPr>
            <a:xfrm>
              <a:off x="-468000" y="6299200"/>
              <a:ext cx="360000" cy="804863"/>
              <a:chOff x="11160000" y="6299200"/>
              <a:chExt cx="360000" cy="804863"/>
            </a:xfrm>
          </p:grpSpPr>
          <p:cxnSp>
            <p:nvCxnSpPr>
              <p:cNvPr id="73"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6"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7"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8"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8" name="Regieanweisung // Listenebenen"/>
            <p:cNvGrpSpPr/>
            <p:nvPr userDrawn="1"/>
          </p:nvGrpSpPr>
          <p:grpSpPr>
            <a:xfrm>
              <a:off x="-2808000" y="1854000"/>
              <a:ext cx="2700000" cy="1494000"/>
              <a:chOff x="-2808000" y="1854000"/>
              <a:chExt cx="2700000" cy="1494000"/>
            </a:xfrm>
          </p:grpSpPr>
          <p:pic>
            <p:nvPicPr>
              <p:cNvPr id="68"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71"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2"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60"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uppieren 60"/>
            <p:cNvGrpSpPr/>
            <p:nvPr userDrawn="1"/>
          </p:nvGrpSpPr>
          <p:grpSpPr>
            <a:xfrm>
              <a:off x="10800000" y="358775"/>
              <a:ext cx="360000" cy="6745288"/>
              <a:chOff x="10800000" y="358775"/>
              <a:chExt cx="360000" cy="6745288"/>
            </a:xfrm>
          </p:grpSpPr>
          <p:cxnSp>
            <p:nvCxnSpPr>
              <p:cNvPr id="62"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267411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4" name="Fußzeilenplatzhalter 8">
            <a:extLst>
              <a:ext uri="{FF2B5EF4-FFF2-40B4-BE49-F238E27FC236}">
                <a16:creationId xmlns:a16="http://schemas.microsoft.com/office/drawing/2014/main" id="{A17DCCE2-515C-438C-B8FC-F145E35F8DF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E7FFBD7E-F4B5-450D-BAF3-78DDF5657F0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6938400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2" name="Farbkrei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909173"/>
            <a:ext cx="8017920" cy="6652090"/>
          </a:xfrm>
          <a:prstGeom prst="rect">
            <a:avLst/>
          </a:prstGeom>
        </p:spPr>
      </p:pic>
      <p:pic>
        <p:nvPicPr>
          <p:cNvPr id="11" name="Logo DOS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573" y="455614"/>
            <a:ext cx="1213045" cy="941398"/>
          </a:xfrm>
          <a:prstGeom prst="rect">
            <a:avLst/>
          </a:prstGeom>
        </p:spPr>
      </p:pic>
      <p:sp>
        <p:nvSpPr>
          <p:cNvPr id="2" name="Titel 1"/>
          <p:cNvSpPr>
            <a:spLocks noGrp="1"/>
          </p:cNvSpPr>
          <p:nvPr>
            <p:ph type="ctrTitle" hasCustomPrompt="1"/>
          </p:nvPr>
        </p:nvSpPr>
        <p:spPr>
          <a:xfrm>
            <a:off x="684000" y="3420000"/>
            <a:ext cx="6120000" cy="2340000"/>
          </a:xfrm>
        </p:spPr>
        <p:txBody>
          <a:bodyPr anchor="b" anchorCtr="0"/>
          <a:lstStyle>
            <a:lvl1pPr>
              <a:lnSpc>
                <a:spcPct val="83000"/>
              </a:lnSpc>
              <a:defRPr sz="6000" cap="all" baseline="0"/>
            </a:lvl1pPr>
          </a:lstStyle>
          <a:p>
            <a:r>
              <a:rPr lang="de-DE"/>
              <a:t>Titel der</a:t>
            </a:r>
            <a:br>
              <a:rPr lang="de-DE"/>
            </a:br>
            <a:r>
              <a:rPr lang="de-DE"/>
              <a:t>Präsentation</a:t>
            </a:r>
          </a:p>
        </p:txBody>
      </p:sp>
      <p:sp>
        <p:nvSpPr>
          <p:cNvPr id="3" name="Untertitel 2"/>
          <p:cNvSpPr>
            <a:spLocks noGrp="1"/>
          </p:cNvSpPr>
          <p:nvPr>
            <p:ph type="subTitle" idx="1" hasCustomPrompt="1"/>
          </p:nvPr>
        </p:nvSpPr>
        <p:spPr>
          <a:xfrm>
            <a:off x="684000" y="5903999"/>
            <a:ext cx="6120000" cy="1188000"/>
          </a:xfrm>
        </p:spPr>
        <p:txBody>
          <a:bodyPr/>
          <a:lstStyle>
            <a:lvl1pPr marL="0" indent="0" algn="l">
              <a:lnSpc>
                <a:spcPct val="100000"/>
              </a:lnSpc>
              <a:spcBef>
                <a:spcPts val="0"/>
              </a:spcBef>
              <a:buFont typeface="Arial" panose="020B0604020202020204" pitchFamily="34" charset="0"/>
              <a:buNone/>
              <a:defRPr sz="2400">
                <a:solidFill>
                  <a:schemeClr val="tx1"/>
                </a:solidFill>
              </a:defRPr>
            </a:lvl1pPr>
            <a:lvl2pPr marL="0" indent="0" algn="l">
              <a:lnSpc>
                <a:spcPct val="100000"/>
              </a:lnSpc>
              <a:spcBef>
                <a:spcPts val="0"/>
              </a:spcBef>
              <a:buFont typeface="Arial" panose="020B0604020202020204" pitchFamily="34" charset="0"/>
              <a:buNone/>
              <a:defRPr sz="2400">
                <a:solidFill>
                  <a:schemeClr val="tx1"/>
                </a:solidFill>
              </a:defRPr>
            </a:lvl2pPr>
            <a:lvl3pPr marL="0" indent="0" algn="l">
              <a:lnSpc>
                <a:spcPct val="100000"/>
              </a:lnSpc>
              <a:spcBef>
                <a:spcPts val="0"/>
              </a:spcBef>
              <a:buFont typeface="Arial" panose="020B0604020202020204" pitchFamily="34" charset="0"/>
              <a:buNone/>
              <a:defRPr sz="2400">
                <a:solidFill>
                  <a:schemeClr val="tx1"/>
                </a:solidFill>
              </a:defRPr>
            </a:lvl3pPr>
            <a:lvl4pPr marL="0" indent="0" algn="l">
              <a:lnSpc>
                <a:spcPct val="100000"/>
              </a:lnSpc>
              <a:spcBef>
                <a:spcPts val="0"/>
              </a:spcBef>
              <a:buFont typeface="Arial" panose="020B0604020202020204" pitchFamily="34" charset="0"/>
              <a:buNone/>
              <a:defRPr sz="2400" b="0">
                <a:solidFill>
                  <a:schemeClr val="tx1"/>
                </a:solidFill>
              </a:defRPr>
            </a:lvl4pPr>
            <a:lvl5pPr marL="0" indent="0" algn="l">
              <a:lnSpc>
                <a:spcPct val="100000"/>
              </a:lnSpc>
              <a:spcBef>
                <a:spcPts val="0"/>
              </a:spcBef>
              <a:buFont typeface="Arial" panose="020B0604020202020204" pitchFamily="34" charset="0"/>
              <a:buNone/>
              <a:defRPr sz="2400">
                <a:solidFill>
                  <a:schemeClr val="tx1"/>
                </a:solidFill>
              </a:defRPr>
            </a:lvl5pPr>
            <a:lvl6pPr marL="0" indent="0" algn="l">
              <a:lnSpc>
                <a:spcPct val="100000"/>
              </a:lnSpc>
              <a:spcBef>
                <a:spcPts val="0"/>
              </a:spcBef>
              <a:buFont typeface="Arial" panose="020B0604020202020204" pitchFamily="34" charset="0"/>
              <a:buNone/>
              <a:defRPr sz="2400">
                <a:solidFill>
                  <a:schemeClr val="tx1"/>
                </a:solidFill>
              </a:defRPr>
            </a:lvl6pPr>
            <a:lvl7pPr marL="0" indent="0" algn="l">
              <a:lnSpc>
                <a:spcPct val="100000"/>
              </a:lnSpc>
              <a:spcBef>
                <a:spcPts val="0"/>
              </a:spcBef>
              <a:buFont typeface="Arial" panose="020B0604020202020204" pitchFamily="34" charset="0"/>
              <a:buNone/>
              <a:defRPr sz="2400">
                <a:solidFill>
                  <a:schemeClr val="tx1"/>
                </a:solidFill>
              </a:defRPr>
            </a:lvl7pPr>
            <a:lvl8pPr marL="0" indent="0" algn="l">
              <a:lnSpc>
                <a:spcPct val="100000"/>
              </a:lnSpc>
              <a:spcBef>
                <a:spcPts val="0"/>
              </a:spcBef>
              <a:buFont typeface="Arial" panose="020B0604020202020204" pitchFamily="34" charset="0"/>
              <a:buNone/>
              <a:defRPr sz="2400">
                <a:solidFill>
                  <a:schemeClr val="tx1"/>
                </a:solidFill>
              </a:defRPr>
            </a:lvl8pPr>
            <a:lvl9pPr marL="0" indent="0" algn="l">
              <a:lnSpc>
                <a:spcPct val="100000"/>
              </a:lnSpc>
              <a:spcBef>
                <a:spcPts val="0"/>
              </a:spcBef>
              <a:buFont typeface="Arial" panose="020B0604020202020204" pitchFamily="34" charset="0"/>
              <a:buNone/>
              <a:defRPr sz="2400">
                <a:solidFill>
                  <a:schemeClr val="tx1"/>
                </a:solidFill>
              </a:defRPr>
            </a:lvl9pPr>
          </a:lstStyle>
          <a:p>
            <a:pPr lvl="0"/>
            <a:r>
              <a:rPr lang="de-DE"/>
              <a:t>Untertitel auch zweizeilig</a:t>
            </a:r>
            <a:br>
              <a:rPr lang="de-DE"/>
            </a:br>
            <a:r>
              <a:rPr lang="de-DE"/>
              <a:t>in Arial, 24 pt</a:t>
            </a:r>
          </a:p>
        </p:txBody>
      </p:sp>
      <p:grpSp>
        <p:nvGrpSpPr>
          <p:cNvPr id="53" name="Gruppieren 52"/>
          <p:cNvGrpSpPr/>
          <p:nvPr userDrawn="1"/>
        </p:nvGrpSpPr>
        <p:grpSpPr>
          <a:xfrm>
            <a:off x="-2807994" y="-467995"/>
            <a:ext cx="14327999" cy="8496001"/>
            <a:chOff x="-2808000" y="-468001"/>
            <a:chExt cx="14328000" cy="8496001"/>
          </a:xfrm>
        </p:grpSpPr>
        <p:grpSp>
          <p:nvGrpSpPr>
            <p:cNvPr id="54" name="Hilfslinien oben"/>
            <p:cNvGrpSpPr/>
            <p:nvPr userDrawn="1"/>
          </p:nvGrpSpPr>
          <p:grpSpPr>
            <a:xfrm>
              <a:off x="458788" y="-468000"/>
              <a:ext cx="9775825" cy="360000"/>
              <a:chOff x="458788" y="-468000"/>
              <a:chExt cx="9775825" cy="360000"/>
            </a:xfrm>
          </p:grpSpPr>
          <p:cxnSp>
            <p:nvCxnSpPr>
              <p:cNvPr id="101"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104"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5" name="Hilfslinien unten"/>
            <p:cNvGrpSpPr/>
            <p:nvPr userDrawn="1"/>
          </p:nvGrpSpPr>
          <p:grpSpPr>
            <a:xfrm>
              <a:off x="458788" y="7668000"/>
              <a:ext cx="9775825" cy="360000"/>
              <a:chOff x="458788" y="-468000"/>
              <a:chExt cx="9775825" cy="360000"/>
            </a:xfrm>
          </p:grpSpPr>
          <p:cxnSp>
            <p:nvCxnSpPr>
              <p:cNvPr id="97"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9"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100"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6" name="Hilfslinien links"/>
            <p:cNvGrpSpPr/>
            <p:nvPr userDrawn="1"/>
          </p:nvGrpSpPr>
          <p:grpSpPr>
            <a:xfrm>
              <a:off x="-828000" y="5904000"/>
              <a:ext cx="720000" cy="1200063"/>
              <a:chOff x="10800000" y="5904000"/>
              <a:chExt cx="720000" cy="1200063"/>
            </a:xfrm>
          </p:grpSpPr>
          <p:cxnSp>
            <p:nvCxnSpPr>
              <p:cNvPr id="93"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96"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57"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8"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9"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60" name="Regieanweisung // Listenebenen"/>
            <p:cNvGrpSpPr/>
            <p:nvPr userDrawn="1"/>
          </p:nvGrpSpPr>
          <p:grpSpPr>
            <a:xfrm>
              <a:off x="-2808000" y="1854000"/>
              <a:ext cx="2700000" cy="1494000"/>
              <a:chOff x="-2808000" y="1854000"/>
              <a:chExt cx="2700000" cy="1494000"/>
            </a:xfrm>
          </p:grpSpPr>
          <p:pic>
            <p:nvPicPr>
              <p:cNvPr id="88"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91"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92"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61"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2"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70" name="Gruppieren 69"/>
            <p:cNvGrpSpPr/>
            <p:nvPr userDrawn="1"/>
          </p:nvGrpSpPr>
          <p:grpSpPr>
            <a:xfrm>
              <a:off x="10800000" y="-36000"/>
              <a:ext cx="720000" cy="7140063"/>
              <a:chOff x="10800000" y="-36000"/>
              <a:chExt cx="720000" cy="7140063"/>
            </a:xfrm>
          </p:grpSpPr>
          <p:cxnSp>
            <p:nvCxnSpPr>
              <p:cNvPr id="7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82"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83"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84"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85"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86"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7"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4" name="Fußzeilenplatzhalter 3"/>
          <p:cNvSpPr>
            <a:spLocks noGrp="1"/>
          </p:cNvSpPr>
          <p:nvPr>
            <p:ph type="ftr" sz="quarter" idx="10"/>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5" name="Foliennummernplatzhalter 4"/>
          <p:cNvSpPr>
            <a:spLocks noGrp="1"/>
          </p:cNvSpPr>
          <p:nvPr>
            <p:ph type="sldNum" sz="quarter" idx="11"/>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Tree>
    <p:extLst>
      <p:ext uri="{BB962C8B-B14F-4D97-AF65-F5344CB8AC3E}">
        <p14:creationId xmlns:p14="http://schemas.microsoft.com/office/powerpoint/2010/main" val="33925229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rund">
    <p:spTree>
      <p:nvGrpSpPr>
        <p:cNvPr id="1" name=""/>
        <p:cNvGrpSpPr/>
        <p:nvPr/>
      </p:nvGrpSpPr>
      <p:grpSpPr>
        <a:xfrm>
          <a:off x="0" y="0"/>
          <a:ext cx="0" cy="0"/>
          <a:chOff x="0" y="0"/>
          <a:chExt cx="0" cy="0"/>
        </a:xfrm>
      </p:grpSpPr>
      <p:pic>
        <p:nvPicPr>
          <p:cNvPr id="4" name="Farbkrei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0000" y="1972800"/>
            <a:ext cx="6102000" cy="5586896"/>
          </a:xfrm>
          <a:prstGeom prst="rect">
            <a:avLst/>
          </a:prstGeom>
        </p:spPr>
      </p:pic>
      <p:sp>
        <p:nvSpPr>
          <p:cNvPr id="2" name="Titel 1"/>
          <p:cNvSpPr>
            <a:spLocks noGrp="1"/>
          </p:cNvSpPr>
          <p:nvPr>
            <p:ph type="ctrTitle" hasCustomPrompt="1"/>
          </p:nvPr>
        </p:nvSpPr>
        <p:spPr>
          <a:xfrm>
            <a:off x="458791" y="358779"/>
            <a:ext cx="6840000" cy="1728000"/>
          </a:xfrm>
        </p:spPr>
        <p:txBody>
          <a:bodyPr anchor="t" anchorCtr="0"/>
          <a:lstStyle>
            <a:lvl1pPr>
              <a:lnSpc>
                <a:spcPct val="90000"/>
              </a:lnSpc>
              <a:defRPr sz="6000" cap="all" baseline="0"/>
            </a:lvl1pPr>
          </a:lstStyle>
          <a:p>
            <a:r>
              <a:rPr lang="de-DE"/>
              <a:t>Titel der</a:t>
            </a:r>
            <a:br>
              <a:rPr lang="de-DE"/>
            </a:br>
            <a:r>
              <a:rPr lang="de-DE"/>
              <a:t>Präsentation</a:t>
            </a:r>
          </a:p>
        </p:txBody>
      </p:sp>
      <p:sp>
        <p:nvSpPr>
          <p:cNvPr id="3" name="Untertitel 2"/>
          <p:cNvSpPr>
            <a:spLocks noGrp="1"/>
          </p:cNvSpPr>
          <p:nvPr>
            <p:ph type="subTitle" idx="1" hasCustomPrompt="1"/>
          </p:nvPr>
        </p:nvSpPr>
        <p:spPr>
          <a:xfrm>
            <a:off x="458794" y="2160451"/>
            <a:ext cx="4859999" cy="1620000"/>
          </a:xfrm>
        </p:spPr>
        <p:txBody>
          <a:bodyPr/>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 in</a:t>
            </a:r>
            <a:br>
              <a:rPr lang="de-DE"/>
            </a:br>
            <a:r>
              <a:rPr lang="de-DE"/>
              <a:t>Arial, 24pt </a:t>
            </a:r>
            <a:br>
              <a:rPr lang="de-DE"/>
            </a:br>
            <a:r>
              <a:rPr lang="de-DE"/>
              <a:t>Datum • Ort</a:t>
            </a:r>
          </a:p>
        </p:txBody>
      </p:sp>
      <p:sp>
        <p:nvSpPr>
          <p:cNvPr id="8" name="Bildplatzhalter 7"/>
          <p:cNvSpPr>
            <a:spLocks noGrp="1" noChangeAspect="1"/>
          </p:cNvSpPr>
          <p:nvPr>
            <p:ph type="pic" sz="quarter" idx="10" hasCustomPrompt="1"/>
          </p:nvPr>
        </p:nvSpPr>
        <p:spPr>
          <a:xfrm>
            <a:off x="5097941" y="2473121"/>
            <a:ext cx="5600702" cy="5087748"/>
          </a:xfrm>
          <a:custGeom>
            <a:avLst/>
            <a:gdLst>
              <a:gd name="connsiteX0" fmla="*/ 0 w 6289200"/>
              <a:gd name="connsiteY0" fmla="*/ 3144600 h 6289200"/>
              <a:gd name="connsiteX1" fmla="*/ 3144600 w 6289200"/>
              <a:gd name="connsiteY1" fmla="*/ 0 h 6289200"/>
              <a:gd name="connsiteX2" fmla="*/ 6289200 w 6289200"/>
              <a:gd name="connsiteY2" fmla="*/ 3144600 h 6289200"/>
              <a:gd name="connsiteX3" fmla="*/ 3144600 w 6289200"/>
              <a:gd name="connsiteY3" fmla="*/ 6289200 h 6289200"/>
              <a:gd name="connsiteX4" fmla="*/ 0 w 6289200"/>
              <a:gd name="connsiteY4" fmla="*/ 3144600 h 628920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679377 w 6289200"/>
              <a:gd name="connsiteY0" fmla="*/ 5082192 h 6435547"/>
              <a:gd name="connsiteX1" fmla="*/ 0 w 6289200"/>
              <a:gd name="connsiteY1" fmla="*/ 3144600 h 6435547"/>
              <a:gd name="connsiteX2" fmla="*/ 3144600 w 6289200"/>
              <a:gd name="connsiteY2" fmla="*/ 0 h 6435547"/>
              <a:gd name="connsiteX3" fmla="*/ 6289200 w 6289200"/>
              <a:gd name="connsiteY3" fmla="*/ 3144600 h 6435547"/>
              <a:gd name="connsiteX4" fmla="*/ 3236040 w 6289200"/>
              <a:gd name="connsiteY4" fmla="*/ 6380640 h 6435547"/>
              <a:gd name="connsiteX5" fmla="*/ 679377 w 6289200"/>
              <a:gd name="connsiteY5" fmla="*/ 5082192 h 6435547"/>
              <a:gd name="connsiteX0" fmla="*/ 685727 w 6289200"/>
              <a:gd name="connsiteY0" fmla="*/ 5107592 h 6437706"/>
              <a:gd name="connsiteX1" fmla="*/ 0 w 6289200"/>
              <a:gd name="connsiteY1" fmla="*/ 3144600 h 6437706"/>
              <a:gd name="connsiteX2" fmla="*/ 3144600 w 6289200"/>
              <a:gd name="connsiteY2" fmla="*/ 0 h 6437706"/>
              <a:gd name="connsiteX3" fmla="*/ 6289200 w 6289200"/>
              <a:gd name="connsiteY3" fmla="*/ 3144600 h 6437706"/>
              <a:gd name="connsiteX4" fmla="*/ 3236040 w 6289200"/>
              <a:gd name="connsiteY4" fmla="*/ 6380640 h 6437706"/>
              <a:gd name="connsiteX5" fmla="*/ 685727 w 6289200"/>
              <a:gd name="connsiteY5" fmla="*/ 5107592 h 6437706"/>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080605 h 6427220"/>
              <a:gd name="connsiteX1" fmla="*/ 0 w 6446892"/>
              <a:gd name="connsiteY1" fmla="*/ 3144600 h 6427220"/>
              <a:gd name="connsiteX2" fmla="*/ 3144600 w 6446892"/>
              <a:gd name="connsiteY2" fmla="*/ 0 h 6427220"/>
              <a:gd name="connsiteX3" fmla="*/ 5709602 w 6446892"/>
              <a:gd name="connsiteY3" fmla="*/ 1311640 h 6427220"/>
              <a:gd name="connsiteX4" fmla="*/ 6289200 w 6446892"/>
              <a:gd name="connsiteY4" fmla="*/ 3144600 h 6427220"/>
              <a:gd name="connsiteX5" fmla="*/ 3236040 w 6446892"/>
              <a:gd name="connsiteY5" fmla="*/ 6380640 h 6427220"/>
              <a:gd name="connsiteX6" fmla="*/ 664296 w 6446892"/>
              <a:gd name="connsiteY6" fmla="*/ 5080605 h 6427220"/>
              <a:gd name="connsiteX0" fmla="*/ 664296 w 6430139"/>
              <a:gd name="connsiteY0" fmla="*/ 5080605 h 6427220"/>
              <a:gd name="connsiteX1" fmla="*/ 0 w 6430139"/>
              <a:gd name="connsiteY1" fmla="*/ 3144600 h 6427220"/>
              <a:gd name="connsiteX2" fmla="*/ 3144600 w 6430139"/>
              <a:gd name="connsiteY2" fmla="*/ 0 h 6427220"/>
              <a:gd name="connsiteX3" fmla="*/ 5604827 w 6430139"/>
              <a:gd name="connsiteY3" fmla="*/ 1178290 h 6427220"/>
              <a:gd name="connsiteX4" fmla="*/ 6289200 w 6430139"/>
              <a:gd name="connsiteY4" fmla="*/ 3144600 h 6427220"/>
              <a:gd name="connsiteX5" fmla="*/ 3236040 w 6430139"/>
              <a:gd name="connsiteY5" fmla="*/ 6380640 h 6427220"/>
              <a:gd name="connsiteX6" fmla="*/ 664296 w 6430139"/>
              <a:gd name="connsiteY6" fmla="*/ 5080605 h 6427220"/>
              <a:gd name="connsiteX0" fmla="*/ 664296 w 6444813"/>
              <a:gd name="connsiteY0" fmla="*/ 5080605 h 6427220"/>
              <a:gd name="connsiteX1" fmla="*/ 0 w 6444813"/>
              <a:gd name="connsiteY1" fmla="*/ 3144600 h 6427220"/>
              <a:gd name="connsiteX2" fmla="*/ 3144600 w 6444813"/>
              <a:gd name="connsiteY2" fmla="*/ 0 h 6427220"/>
              <a:gd name="connsiteX3" fmla="*/ 5697696 w 6444813"/>
              <a:gd name="connsiteY3" fmla="*/ 1178290 h 6427220"/>
              <a:gd name="connsiteX4" fmla="*/ 6289200 w 6444813"/>
              <a:gd name="connsiteY4" fmla="*/ 3144600 h 6427220"/>
              <a:gd name="connsiteX5" fmla="*/ 3236040 w 6444813"/>
              <a:gd name="connsiteY5" fmla="*/ 6380640 h 6427220"/>
              <a:gd name="connsiteX6" fmla="*/ 664296 w 6444813"/>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80671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73527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32585"/>
              <a:gd name="connsiteY0" fmla="*/ 5080605 h 6427220"/>
              <a:gd name="connsiteX1" fmla="*/ 0 w 6432585"/>
              <a:gd name="connsiteY1" fmla="*/ 3144600 h 6427220"/>
              <a:gd name="connsiteX2" fmla="*/ 3144600 w 6432585"/>
              <a:gd name="connsiteY2" fmla="*/ 0 h 6427220"/>
              <a:gd name="connsiteX3" fmla="*/ 5621497 w 6432585"/>
              <a:gd name="connsiteY3" fmla="*/ 1159239 h 6427220"/>
              <a:gd name="connsiteX4" fmla="*/ 6289200 w 6432585"/>
              <a:gd name="connsiteY4" fmla="*/ 3144600 h 6427220"/>
              <a:gd name="connsiteX5" fmla="*/ 3236040 w 6432585"/>
              <a:gd name="connsiteY5" fmla="*/ 6380640 h 6427220"/>
              <a:gd name="connsiteX6" fmla="*/ 664296 w 6432585"/>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1187 h 6427802"/>
              <a:gd name="connsiteX1" fmla="*/ 0 w 6428438"/>
              <a:gd name="connsiteY1" fmla="*/ 3145182 h 6427802"/>
              <a:gd name="connsiteX2" fmla="*/ 3144600 w 6428438"/>
              <a:gd name="connsiteY2" fmla="*/ 582 h 6427802"/>
              <a:gd name="connsiteX3" fmla="*/ 5592922 w 6428438"/>
              <a:gd name="connsiteY3" fmla="*/ 1176490 h 6427802"/>
              <a:gd name="connsiteX4" fmla="*/ 6289200 w 6428438"/>
              <a:gd name="connsiteY4" fmla="*/ 3145182 h 6427802"/>
              <a:gd name="connsiteX5" fmla="*/ 3236040 w 6428438"/>
              <a:gd name="connsiteY5" fmla="*/ 6381222 h 6427802"/>
              <a:gd name="connsiteX6" fmla="*/ 664296 w 6428438"/>
              <a:gd name="connsiteY6" fmla="*/ 5081187 h 6427802"/>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5080605"/>
              <a:gd name="connsiteX1" fmla="*/ 0 w 6428438"/>
              <a:gd name="connsiteY1" fmla="*/ 3144600 h 5080605"/>
              <a:gd name="connsiteX2" fmla="*/ 3144600 w 6428438"/>
              <a:gd name="connsiteY2" fmla="*/ 0 h 5080605"/>
              <a:gd name="connsiteX3" fmla="*/ 5592922 w 6428438"/>
              <a:gd name="connsiteY3" fmla="*/ 1175908 h 5080605"/>
              <a:gd name="connsiteX4" fmla="*/ 6289200 w 6428438"/>
              <a:gd name="connsiteY4" fmla="*/ 3144600 h 5080605"/>
              <a:gd name="connsiteX5" fmla="*/ 664296 w 6428438"/>
              <a:gd name="connsiteY5" fmla="*/ 5080605 h 5080605"/>
              <a:gd name="connsiteX0" fmla="*/ 664296 w 5947365"/>
              <a:gd name="connsiteY0" fmla="*/ 5080605 h 5367002"/>
              <a:gd name="connsiteX1" fmla="*/ 0 w 5947365"/>
              <a:gd name="connsiteY1" fmla="*/ 3144600 h 5367002"/>
              <a:gd name="connsiteX2" fmla="*/ 3144600 w 5947365"/>
              <a:gd name="connsiteY2" fmla="*/ 0 h 5367002"/>
              <a:gd name="connsiteX3" fmla="*/ 5592922 w 5947365"/>
              <a:gd name="connsiteY3" fmla="*/ 1175908 h 5367002"/>
              <a:gd name="connsiteX4" fmla="*/ 5597436 w 5947365"/>
              <a:gd name="connsiteY4" fmla="*/ 5076767 h 5367002"/>
              <a:gd name="connsiteX5" fmla="*/ 664296 w 5947365"/>
              <a:gd name="connsiteY5" fmla="*/ 5080605 h 5367002"/>
              <a:gd name="connsiteX0" fmla="*/ 664296 w 5937701"/>
              <a:gd name="connsiteY0" fmla="*/ 5080605 h 5361734"/>
              <a:gd name="connsiteX1" fmla="*/ 0 w 5937701"/>
              <a:gd name="connsiteY1" fmla="*/ 3144600 h 5361734"/>
              <a:gd name="connsiteX2" fmla="*/ 3144600 w 5937701"/>
              <a:gd name="connsiteY2" fmla="*/ 0 h 5361734"/>
              <a:gd name="connsiteX3" fmla="*/ 5592922 w 5937701"/>
              <a:gd name="connsiteY3" fmla="*/ 1175908 h 5361734"/>
              <a:gd name="connsiteX4" fmla="*/ 5576005 w 5937701"/>
              <a:gd name="connsiteY4" fmla="*/ 5069623 h 5361734"/>
              <a:gd name="connsiteX5" fmla="*/ 664296 w 5937701"/>
              <a:gd name="connsiteY5" fmla="*/ 5080605 h 5361734"/>
              <a:gd name="connsiteX0" fmla="*/ 664296 w 5946274"/>
              <a:gd name="connsiteY0" fmla="*/ 5080605 h 5368763"/>
              <a:gd name="connsiteX1" fmla="*/ 0 w 5946274"/>
              <a:gd name="connsiteY1" fmla="*/ 3144600 h 5368763"/>
              <a:gd name="connsiteX2" fmla="*/ 3144600 w 5946274"/>
              <a:gd name="connsiteY2" fmla="*/ 0 h 5368763"/>
              <a:gd name="connsiteX3" fmla="*/ 5592922 w 5946274"/>
              <a:gd name="connsiteY3" fmla="*/ 1175908 h 5368763"/>
              <a:gd name="connsiteX4" fmla="*/ 5595055 w 5946274"/>
              <a:gd name="connsiteY4" fmla="*/ 5079148 h 5368763"/>
              <a:gd name="connsiteX5" fmla="*/ 664296 w 5946274"/>
              <a:gd name="connsiteY5" fmla="*/ 5080605 h 5368763"/>
              <a:gd name="connsiteX0" fmla="*/ 664296 w 5956256"/>
              <a:gd name="connsiteY0" fmla="*/ 5080605 h 5386512"/>
              <a:gd name="connsiteX1" fmla="*/ 0 w 5956256"/>
              <a:gd name="connsiteY1" fmla="*/ 3144600 h 5386512"/>
              <a:gd name="connsiteX2" fmla="*/ 3144600 w 5956256"/>
              <a:gd name="connsiteY2" fmla="*/ 0 h 5386512"/>
              <a:gd name="connsiteX3" fmla="*/ 5592922 w 5956256"/>
              <a:gd name="connsiteY3" fmla="*/ 1175908 h 5386512"/>
              <a:gd name="connsiteX4" fmla="*/ 5616486 w 5956256"/>
              <a:gd name="connsiteY4" fmla="*/ 5102960 h 5386512"/>
              <a:gd name="connsiteX5" fmla="*/ 664296 w 5956256"/>
              <a:gd name="connsiteY5" fmla="*/ 5080605 h 5386512"/>
              <a:gd name="connsiteX0" fmla="*/ 664296 w 5948461"/>
              <a:gd name="connsiteY0" fmla="*/ 5080605 h 5374061"/>
              <a:gd name="connsiteX1" fmla="*/ 0 w 5948461"/>
              <a:gd name="connsiteY1" fmla="*/ 3144600 h 5374061"/>
              <a:gd name="connsiteX2" fmla="*/ 3144600 w 5948461"/>
              <a:gd name="connsiteY2" fmla="*/ 0 h 5374061"/>
              <a:gd name="connsiteX3" fmla="*/ 5592922 w 5948461"/>
              <a:gd name="connsiteY3" fmla="*/ 1175908 h 5374061"/>
              <a:gd name="connsiteX4" fmla="*/ 5599818 w 5948461"/>
              <a:gd name="connsiteY4" fmla="*/ 5086292 h 5374061"/>
              <a:gd name="connsiteX5" fmla="*/ 664296 w 5948461"/>
              <a:gd name="connsiteY5" fmla="*/ 5080605 h 5374061"/>
              <a:gd name="connsiteX0" fmla="*/ 664296 w 5599818"/>
              <a:gd name="connsiteY0" fmla="*/ 5080605 h 5374061"/>
              <a:gd name="connsiteX1" fmla="*/ 0 w 5599818"/>
              <a:gd name="connsiteY1" fmla="*/ 3144600 h 5374061"/>
              <a:gd name="connsiteX2" fmla="*/ 3144600 w 5599818"/>
              <a:gd name="connsiteY2" fmla="*/ 0 h 5374061"/>
              <a:gd name="connsiteX3" fmla="*/ 5592922 w 5599818"/>
              <a:gd name="connsiteY3" fmla="*/ 1175908 h 5374061"/>
              <a:gd name="connsiteX4" fmla="*/ 5599818 w 5599818"/>
              <a:gd name="connsiteY4" fmla="*/ 5086292 h 5374061"/>
              <a:gd name="connsiteX5" fmla="*/ 664296 w 5599818"/>
              <a:gd name="connsiteY5" fmla="*/ 5080605 h 5374061"/>
              <a:gd name="connsiteX0" fmla="*/ 664296 w 5599818"/>
              <a:gd name="connsiteY0" fmla="*/ 5080605 h 5086292"/>
              <a:gd name="connsiteX1" fmla="*/ 0 w 5599818"/>
              <a:gd name="connsiteY1" fmla="*/ 3144600 h 5086292"/>
              <a:gd name="connsiteX2" fmla="*/ 3144600 w 5599818"/>
              <a:gd name="connsiteY2" fmla="*/ 0 h 5086292"/>
              <a:gd name="connsiteX3" fmla="*/ 5592922 w 5599818"/>
              <a:gd name="connsiteY3" fmla="*/ 1175908 h 5086292"/>
              <a:gd name="connsiteX4" fmla="*/ 5599818 w 5599818"/>
              <a:gd name="connsiteY4" fmla="*/ 5086292 h 5086292"/>
              <a:gd name="connsiteX5" fmla="*/ 664296 w 5599818"/>
              <a:gd name="connsiteY5" fmla="*/ 5080605 h 5086292"/>
              <a:gd name="connsiteX0" fmla="*/ 664296 w 5602904"/>
              <a:gd name="connsiteY0" fmla="*/ 5080605 h 5086292"/>
              <a:gd name="connsiteX1" fmla="*/ 0 w 5602904"/>
              <a:gd name="connsiteY1" fmla="*/ 3144600 h 5086292"/>
              <a:gd name="connsiteX2" fmla="*/ 3144600 w 5602904"/>
              <a:gd name="connsiteY2" fmla="*/ 0 h 5086292"/>
              <a:gd name="connsiteX3" fmla="*/ 5602447 w 5602904"/>
              <a:gd name="connsiteY3" fmla="*/ 1180670 h 5086292"/>
              <a:gd name="connsiteX4" fmla="*/ 5599818 w 5602904"/>
              <a:gd name="connsiteY4" fmla="*/ 5086292 h 5086292"/>
              <a:gd name="connsiteX5" fmla="*/ 664296 w 5602904"/>
              <a:gd name="connsiteY5" fmla="*/ 5080605 h 5086292"/>
              <a:gd name="connsiteX0" fmla="*/ 664296 w 5600702"/>
              <a:gd name="connsiteY0" fmla="*/ 5080605 h 5086292"/>
              <a:gd name="connsiteX1" fmla="*/ 0 w 5600702"/>
              <a:gd name="connsiteY1" fmla="*/ 3144600 h 5086292"/>
              <a:gd name="connsiteX2" fmla="*/ 3144600 w 5600702"/>
              <a:gd name="connsiteY2" fmla="*/ 0 h 5086292"/>
              <a:gd name="connsiteX3" fmla="*/ 5600066 w 5600702"/>
              <a:gd name="connsiteY3" fmla="*/ 1190195 h 5086292"/>
              <a:gd name="connsiteX4" fmla="*/ 5599818 w 5600702"/>
              <a:gd name="connsiteY4" fmla="*/ 5086292 h 5086292"/>
              <a:gd name="connsiteX5" fmla="*/ 664296 w 5600702"/>
              <a:gd name="connsiteY5" fmla="*/ 5080605 h 5086292"/>
              <a:gd name="connsiteX0" fmla="*/ 673821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73821 w 5600702"/>
              <a:gd name="connsiteY5" fmla="*/ 5087748 h 5087748"/>
              <a:gd name="connsiteX0" fmla="*/ 666677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66677 w 5600702"/>
              <a:gd name="connsiteY5" fmla="*/ 5087748 h 50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02" h="5087748">
                <a:moveTo>
                  <a:pt x="666677" y="5087748"/>
                </a:moveTo>
                <a:cubicBezTo>
                  <a:pt x="22176" y="4233657"/>
                  <a:pt x="8708" y="3472434"/>
                  <a:pt x="0" y="3144600"/>
                </a:cubicBezTo>
                <a:cubicBezTo>
                  <a:pt x="0" y="1407885"/>
                  <a:pt x="1407885" y="0"/>
                  <a:pt x="3144600" y="0"/>
                </a:cubicBezTo>
                <a:cubicBezTo>
                  <a:pt x="4539112" y="6450"/>
                  <a:pt x="5387911" y="906601"/>
                  <a:pt x="5600066" y="1190195"/>
                </a:cubicBezTo>
                <a:cubicBezTo>
                  <a:pt x="5602365" y="2493656"/>
                  <a:pt x="5597519" y="3782831"/>
                  <a:pt x="5599818" y="5086292"/>
                </a:cubicBezTo>
                <a:lnTo>
                  <a:pt x="666677" y="5087748"/>
                </a:lnTo>
                <a:close/>
              </a:path>
            </a:pathLst>
          </a:cu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r>
              <a:rPr lang="de-DE"/>
              <a:t>Bild einfügen</a:t>
            </a:r>
          </a:p>
        </p:txBody>
      </p:sp>
      <p:pic>
        <p:nvPicPr>
          <p:cNvPr id="45" name="Logo DOS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573" y="455614"/>
            <a:ext cx="1213045" cy="941398"/>
          </a:xfrm>
          <a:prstGeom prst="rect">
            <a:avLst/>
          </a:prstGeom>
        </p:spPr>
      </p:pic>
      <p:grpSp>
        <p:nvGrpSpPr>
          <p:cNvPr id="47" name="Gruppieren 46"/>
          <p:cNvGrpSpPr/>
          <p:nvPr userDrawn="1"/>
        </p:nvGrpSpPr>
        <p:grpSpPr>
          <a:xfrm>
            <a:off x="-2807994" y="-467995"/>
            <a:ext cx="14327999" cy="8496001"/>
            <a:chOff x="-2808000" y="-468001"/>
            <a:chExt cx="14328000" cy="8496001"/>
          </a:xfrm>
        </p:grpSpPr>
        <p:grpSp>
          <p:nvGrpSpPr>
            <p:cNvPr id="48" name="Hilfslinien oben"/>
            <p:cNvGrpSpPr/>
            <p:nvPr userDrawn="1"/>
          </p:nvGrpSpPr>
          <p:grpSpPr>
            <a:xfrm>
              <a:off x="458788" y="-468000"/>
              <a:ext cx="9775825" cy="360000"/>
              <a:chOff x="458788" y="-468000"/>
              <a:chExt cx="9775825" cy="360000"/>
            </a:xfrm>
          </p:grpSpPr>
          <p:cxnSp>
            <p:nvCxnSpPr>
              <p:cNvPr id="8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5"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6"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49" name="Hilfslinien unten"/>
            <p:cNvGrpSpPr/>
            <p:nvPr userDrawn="1"/>
          </p:nvGrpSpPr>
          <p:grpSpPr>
            <a:xfrm>
              <a:off x="458788" y="76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2"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0" name="Hilfslinien links"/>
            <p:cNvGrpSpPr/>
            <p:nvPr userDrawn="1"/>
          </p:nvGrpSpPr>
          <p:grpSpPr>
            <a:xfrm>
              <a:off x="-828000" y="5904000"/>
              <a:ext cx="720000" cy="1200063"/>
              <a:chOff x="10800000" y="5904000"/>
              <a:chExt cx="720000" cy="1200063"/>
            </a:xfrm>
          </p:grpSpPr>
          <p:cxnSp>
            <p:nvCxnSpPr>
              <p:cNvPr id="75"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78"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51"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2"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3"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54" name="Regieanweisung // Listenebenen"/>
            <p:cNvGrpSpPr/>
            <p:nvPr userDrawn="1"/>
          </p:nvGrpSpPr>
          <p:grpSpPr>
            <a:xfrm>
              <a:off x="-2808000" y="1854000"/>
              <a:ext cx="2700000" cy="1494000"/>
              <a:chOff x="-2808000" y="1854000"/>
              <a:chExt cx="2700000" cy="1494000"/>
            </a:xfrm>
          </p:grpSpPr>
          <p:pic>
            <p:nvPicPr>
              <p:cNvPr id="70"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73"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4"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55"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6"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57" name="Gruppieren 56"/>
            <p:cNvGrpSpPr/>
            <p:nvPr userDrawn="1"/>
          </p:nvGrpSpPr>
          <p:grpSpPr>
            <a:xfrm>
              <a:off x="10800000" y="-36000"/>
              <a:ext cx="720000" cy="7140063"/>
              <a:chOff x="10800000" y="-36000"/>
              <a:chExt cx="720000" cy="7140063"/>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64"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65"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66"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67"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68"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5" name="Fußzeilenplatzhalter 4"/>
          <p:cNvSpPr>
            <a:spLocks noGrp="1"/>
          </p:cNvSpPr>
          <p:nvPr>
            <p:ph type="ftr" sz="quarter" idx="12"/>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6" name="Foliennummernplatzhalter 5"/>
          <p:cNvSpPr>
            <a:spLocks noGrp="1"/>
          </p:cNvSpPr>
          <p:nvPr>
            <p:ph type="sldNum" sz="quarter" idx="13"/>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87" name="Textplatzhalter 23"/>
          <p:cNvSpPr txBox="1">
            <a:spLocks/>
          </p:cNvSpPr>
          <p:nvPr userDrawn="1"/>
        </p:nvSpPr>
        <p:spPr>
          <a:xfrm rot="16200000">
            <a:off x="8786474" y="5636768"/>
            <a:ext cx="3600000" cy="180000"/>
          </a:xfrm>
          <a:prstGeom prst="rect">
            <a:avLst/>
          </a:prstGeom>
        </p:spPr>
        <p:txBody>
          <a:bodyPr vert="horz" lIns="0" tIns="0" rIns="0" bIns="0" rtlCol="0" anchor="b" anchorCtr="0">
            <a:noAutofit/>
          </a:bodyPr>
          <a:lstStyle>
            <a:lvl1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1pPr>
            <a:lvl2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2pPr>
            <a:lvl3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3pPr>
            <a:lvl4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4pPr>
            <a:lvl5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5pPr>
            <a:lvl6pPr marL="0" indent="0" algn="r" defTabSz="1043056" rtl="0" eaLnBrk="1" latinLnBrk="0" hangingPunct="1">
              <a:lnSpc>
                <a:spcPct val="100000"/>
              </a:lnSpc>
              <a:spcBef>
                <a:spcPts val="0"/>
              </a:spcBef>
              <a:buClr>
                <a:schemeClr val="tx2"/>
              </a:buClr>
              <a:buFont typeface="Arial" panose="020B0604020202020204" pitchFamily="34" charset="0"/>
              <a:buNone/>
              <a:defRPr sz="700" b="1" kern="1200">
                <a:solidFill>
                  <a:schemeClr val="bg1"/>
                </a:solidFill>
                <a:latin typeface="+mn-lt"/>
                <a:ea typeface="+mn-ea"/>
                <a:cs typeface="+mn-cs"/>
              </a:defRPr>
            </a:lvl6pPr>
            <a:lvl7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7pPr>
            <a:lvl8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8pPr>
            <a:lvl9pPr marL="0" indent="0" algn="r" defTabSz="1043056" rtl="0" eaLnBrk="1" latinLnBrk="0" hangingPunct="1">
              <a:lnSpc>
                <a:spcPct val="100000"/>
              </a:lnSpc>
              <a:spcBef>
                <a:spcPts val="0"/>
              </a:spcBef>
              <a:buFont typeface="Arial" panose="020B0604020202020204" pitchFamily="34" charset="0"/>
              <a:buNone/>
              <a:defRPr sz="700" b="0" kern="1200">
                <a:solidFill>
                  <a:schemeClr val="bg1"/>
                </a:solidFill>
                <a:latin typeface="+mn-lt"/>
                <a:ea typeface="+mn-ea"/>
                <a:cs typeface="+mn-cs"/>
              </a:defRPr>
            </a:lvl9pPr>
          </a:lstStyle>
          <a:p>
            <a:pPr algn="l">
              <a:buClr>
                <a:srgbClr val="EE334E"/>
              </a:buClr>
            </a:pPr>
            <a:r>
              <a:rPr lang="de-DE">
                <a:solidFill>
                  <a:prstClr val="white"/>
                </a:solidFill>
              </a:rPr>
              <a:t>© Copyright 2014 DOSB</a:t>
            </a:r>
          </a:p>
        </p:txBody>
      </p:sp>
      <p:sp>
        <p:nvSpPr>
          <p:cNvPr id="88" name="Textplatzhalter 5"/>
          <p:cNvSpPr>
            <a:spLocks noGrp="1"/>
          </p:cNvSpPr>
          <p:nvPr>
            <p:ph type="body" sz="quarter" idx="14" hasCustomPrompt="1"/>
          </p:nvPr>
        </p:nvSpPr>
        <p:spPr>
          <a:xfrm rot="16200000">
            <a:off x="8786474" y="5636768"/>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Tree>
    <p:extLst>
      <p:ext uri="{BB962C8B-B14F-4D97-AF65-F5344CB8AC3E}">
        <p14:creationId xmlns:p14="http://schemas.microsoft.com/office/powerpoint/2010/main" val="3539915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3" y="2832120"/>
            <a:ext cx="10692000" cy="283212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3" name="Untertitel 2"/>
          <p:cNvSpPr>
            <a:spLocks noGrp="1"/>
          </p:cNvSpPr>
          <p:nvPr>
            <p:ph type="subTitle" idx="1" hasCustomPrompt="1"/>
          </p:nvPr>
        </p:nvSpPr>
        <p:spPr>
          <a:xfrm>
            <a:off x="458793" y="5939999"/>
            <a:ext cx="9775825" cy="1162801"/>
          </a:xfrm>
        </p:spPr>
        <p:txBody>
          <a:bodyPr anchor="b" anchorCtr="0"/>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a:t>
            </a:r>
            <a:br>
              <a:rPr lang="de-DE"/>
            </a:br>
            <a:r>
              <a:rPr lang="de-DE"/>
              <a:t>in Arial, 24 pt</a:t>
            </a:r>
            <a:br>
              <a:rPr lang="de-DE"/>
            </a:br>
            <a:r>
              <a:rPr lang="de-DE"/>
              <a:t>Datum • Ort</a:t>
            </a:r>
          </a:p>
        </p:txBody>
      </p:sp>
      <p:pic>
        <p:nvPicPr>
          <p:cNvPr id="45" name="Grafik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562" y="472861"/>
            <a:ext cx="5813960" cy="1396077"/>
          </a:xfrm>
          <a:prstGeom prst="rect">
            <a:avLst/>
          </a:prstGeom>
        </p:spPr>
      </p:pic>
      <p:pic>
        <p:nvPicPr>
          <p:cNvPr id="44" name="Logo DOS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573" y="455614"/>
            <a:ext cx="1213045" cy="941398"/>
          </a:xfrm>
          <a:prstGeom prst="rect">
            <a:avLst/>
          </a:prstGeom>
        </p:spPr>
      </p:pic>
      <p:sp>
        <p:nvSpPr>
          <p:cNvPr id="46" name="Textplatzhalter 5"/>
          <p:cNvSpPr>
            <a:spLocks noGrp="1"/>
          </p:cNvSpPr>
          <p:nvPr>
            <p:ph type="body" sz="quarter" idx="11" hasCustomPrompt="1"/>
          </p:nvPr>
        </p:nvSpPr>
        <p:spPr>
          <a:xfrm>
            <a:off x="72001"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grpSp>
        <p:nvGrpSpPr>
          <p:cNvPr id="47" name="Gruppieren 46"/>
          <p:cNvGrpSpPr/>
          <p:nvPr userDrawn="1"/>
        </p:nvGrpSpPr>
        <p:grpSpPr>
          <a:xfrm>
            <a:off x="-2807994" y="-467995"/>
            <a:ext cx="14327999" cy="8496001"/>
            <a:chOff x="-2808000" y="-468001"/>
            <a:chExt cx="14328000" cy="8496001"/>
          </a:xfrm>
        </p:grpSpPr>
        <p:grpSp>
          <p:nvGrpSpPr>
            <p:cNvPr id="48" name="Hilfslinien oben"/>
            <p:cNvGrpSpPr/>
            <p:nvPr userDrawn="1"/>
          </p:nvGrpSpPr>
          <p:grpSpPr>
            <a:xfrm>
              <a:off x="458788" y="-468000"/>
              <a:ext cx="9775825" cy="360000"/>
              <a:chOff x="458788" y="-468000"/>
              <a:chExt cx="9775825" cy="360000"/>
            </a:xfrm>
          </p:grpSpPr>
          <p:cxnSp>
            <p:nvCxnSpPr>
              <p:cNvPr id="8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5"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6"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49" name="Hilfslinien unten"/>
            <p:cNvGrpSpPr/>
            <p:nvPr userDrawn="1"/>
          </p:nvGrpSpPr>
          <p:grpSpPr>
            <a:xfrm>
              <a:off x="458788" y="76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2"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0" name="Hilfslinien links"/>
            <p:cNvGrpSpPr/>
            <p:nvPr userDrawn="1"/>
          </p:nvGrpSpPr>
          <p:grpSpPr>
            <a:xfrm>
              <a:off x="-828000" y="5904000"/>
              <a:ext cx="720000" cy="1200063"/>
              <a:chOff x="10800000" y="5904000"/>
              <a:chExt cx="720000" cy="1200063"/>
            </a:xfrm>
          </p:grpSpPr>
          <p:cxnSp>
            <p:nvCxnSpPr>
              <p:cNvPr id="75"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78"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51"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2"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3"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54" name="Regieanweisung // Listenebenen"/>
            <p:cNvGrpSpPr/>
            <p:nvPr userDrawn="1"/>
          </p:nvGrpSpPr>
          <p:grpSpPr>
            <a:xfrm>
              <a:off x="-2808000" y="1854000"/>
              <a:ext cx="2700000" cy="1494000"/>
              <a:chOff x="-2808000" y="1854000"/>
              <a:chExt cx="2700000" cy="1494000"/>
            </a:xfrm>
          </p:grpSpPr>
          <p:pic>
            <p:nvPicPr>
              <p:cNvPr id="70"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73"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4"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55"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6"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57" name="Gruppieren 56"/>
            <p:cNvGrpSpPr/>
            <p:nvPr userDrawn="1"/>
          </p:nvGrpSpPr>
          <p:grpSpPr>
            <a:xfrm>
              <a:off x="10800000" y="-36000"/>
              <a:ext cx="720000" cy="7140063"/>
              <a:chOff x="10800000" y="-36000"/>
              <a:chExt cx="720000" cy="7140063"/>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64"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65"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66"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67"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68"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2" name="Fußzeilenplatzhalter 1"/>
          <p:cNvSpPr>
            <a:spLocks noGrp="1"/>
          </p:cNvSpPr>
          <p:nvPr>
            <p:ph type="ftr" sz="quarter" idx="12"/>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4" name="Foliennummernplatzhalter 3"/>
          <p:cNvSpPr>
            <a:spLocks noGrp="1"/>
          </p:cNvSpPr>
          <p:nvPr>
            <p:ph type="sldNum" sz="quarter" idx="13"/>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Tree>
    <p:extLst>
      <p:ext uri="{BB962C8B-B14F-4D97-AF65-F5344CB8AC3E}">
        <p14:creationId xmlns:p14="http://schemas.microsoft.com/office/powerpoint/2010/main" val="33004849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Headline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Headline und Inhalt</a:t>
            </a:r>
            <a:br>
              <a:rPr lang="de-DE"/>
            </a:br>
            <a:endParaRPr lang="de-DE"/>
          </a:p>
        </p:txBody>
      </p:sp>
      <p:sp>
        <p:nvSpPr>
          <p:cNvPr id="3" name="Inhaltsplatzhalter 2"/>
          <p:cNvSpPr>
            <a:spLocks noGrp="1"/>
          </p:cNvSpPr>
          <p:nvPr>
            <p:ph idx="1" hasCustomPrompt="1"/>
          </p:nvPr>
        </p:nvSpPr>
        <p:spPr>
          <a:xfrm>
            <a:off x="458793" y="1528768"/>
            <a:ext cx="9775825" cy="4770437"/>
          </a:xfrm>
        </p:spPr>
        <p:txBody>
          <a:body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oliennummernplatzhalter 9">
            <a:extLst>
              <a:ext uri="{FF2B5EF4-FFF2-40B4-BE49-F238E27FC236}">
                <a16:creationId xmlns:a16="http://schemas.microsoft.com/office/drawing/2014/main" id="{FE929464-036E-460B-A9F7-7708FEF4B832}"/>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9" name="Fußzeilenplatzhalter 8">
            <a:extLst>
              <a:ext uri="{FF2B5EF4-FFF2-40B4-BE49-F238E27FC236}">
                <a16:creationId xmlns:a16="http://schemas.microsoft.com/office/drawing/2014/main" id="{32373D40-E466-4C88-A51C-3066C77A37E6}"/>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4115266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rechts</a:t>
            </a:r>
          </a:p>
        </p:txBody>
      </p:sp>
      <p:sp>
        <p:nvSpPr>
          <p:cNvPr id="8" name="Textplatzhalter 7"/>
          <p:cNvSpPr>
            <a:spLocks noGrp="1"/>
          </p:cNvSpPr>
          <p:nvPr>
            <p:ph type="body" sz="quarter" idx="12" hasCustomPrompt="1"/>
          </p:nvPr>
        </p:nvSpPr>
        <p:spPr>
          <a:xfrm>
            <a:off x="458788" y="1528764"/>
            <a:ext cx="6210000" cy="4770436"/>
          </a:xfrm>
        </p:spPr>
        <p:txBody>
          <a:bodyPr/>
          <a:lstStyle>
            <a:lvl1pPr>
              <a:defRPr/>
            </a:lvl1p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Bildplatzhalter 7"/>
          <p:cNvSpPr>
            <a:spLocks noGrp="1"/>
          </p:cNvSpPr>
          <p:nvPr>
            <p:ph type="pic" sz="quarter" idx="13" hasCustomPrompt="1"/>
          </p:nvPr>
        </p:nvSpPr>
        <p:spPr>
          <a:xfrm>
            <a:off x="7127813" y="1620005"/>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7" name="Textplatzhalter 5"/>
          <p:cNvSpPr>
            <a:spLocks noGrp="1"/>
          </p:cNvSpPr>
          <p:nvPr>
            <p:ph type="body" sz="quarter" idx="14" hasCustomPrompt="1"/>
          </p:nvPr>
        </p:nvSpPr>
        <p:spPr>
          <a:xfrm>
            <a:off x="7127819"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0" name="Foliennummernplatzhalter 9">
            <a:extLst>
              <a:ext uri="{FF2B5EF4-FFF2-40B4-BE49-F238E27FC236}">
                <a16:creationId xmlns:a16="http://schemas.microsoft.com/office/drawing/2014/main" id="{57D5B21A-2172-4081-8D78-18148FB0612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1" name="Fußzeilenplatzhalter 8">
            <a:extLst>
              <a:ext uri="{FF2B5EF4-FFF2-40B4-BE49-F238E27FC236}">
                <a16:creationId xmlns:a16="http://schemas.microsoft.com/office/drawing/2014/main" id="{723AB5CA-86DB-4E37-8A87-58FF4E59BCC2}"/>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21537365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und Inhalt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Inhalt rechts</a:t>
            </a:r>
          </a:p>
        </p:txBody>
      </p:sp>
      <p:sp>
        <p:nvSpPr>
          <p:cNvPr id="3" name="Inhaltsplatzhalter 2"/>
          <p:cNvSpPr>
            <a:spLocks noGrp="1"/>
          </p:cNvSpPr>
          <p:nvPr>
            <p:ph idx="1" hasCustomPrompt="1"/>
          </p:nvPr>
        </p:nvSpPr>
        <p:spPr>
          <a:xfrm>
            <a:off x="7354801" y="1619250"/>
            <a:ext cx="2879813" cy="3240000"/>
          </a:xfrm>
        </p:spPr>
        <p:txBody>
          <a:bodyPr/>
          <a:lstStyle>
            <a:lvl1pPr>
              <a:defRPr baseline="0"/>
            </a:lvl1pPr>
          </a:lstStyle>
          <a:p>
            <a:pPr lvl="0"/>
            <a:r>
              <a:rPr lang="de-DE"/>
              <a:t>Grafik/Bild einfügen // ggf. Größe und Position anpassen</a:t>
            </a:r>
          </a:p>
        </p:txBody>
      </p:sp>
      <p:sp>
        <p:nvSpPr>
          <p:cNvPr id="5" name="Textplatzhalter 4"/>
          <p:cNvSpPr>
            <a:spLocks noGrp="1"/>
          </p:cNvSpPr>
          <p:nvPr>
            <p:ph type="body" sz="quarter" idx="12" hasCustomPrompt="1"/>
          </p:nvPr>
        </p:nvSpPr>
        <p:spPr>
          <a:xfrm>
            <a:off x="458790" y="1528764"/>
            <a:ext cx="6210000" cy="4770436"/>
          </a:xfrm>
        </p:spPr>
        <p:txBody>
          <a:body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Textplatzhalter 5"/>
          <p:cNvSpPr>
            <a:spLocks noGrp="1"/>
          </p:cNvSpPr>
          <p:nvPr>
            <p:ph type="body" sz="quarter" idx="14" hasCustomPrompt="1"/>
          </p:nvPr>
        </p:nvSpPr>
        <p:spPr>
          <a:xfrm>
            <a:off x="7354805"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0" name="Foliennummernplatzhalter 9">
            <a:extLst>
              <a:ext uri="{FF2B5EF4-FFF2-40B4-BE49-F238E27FC236}">
                <a16:creationId xmlns:a16="http://schemas.microsoft.com/office/drawing/2014/main" id="{EF4CBAFA-3C78-4750-A931-BC10FBA66C5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1" name="Fußzeilenplatzhalter 8">
            <a:extLst>
              <a:ext uri="{FF2B5EF4-FFF2-40B4-BE49-F238E27FC236}">
                <a16:creationId xmlns:a16="http://schemas.microsoft.com/office/drawing/2014/main" id="{8B211FA2-56A1-4FCA-A47A-0701D873E8A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21628845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links</a:t>
            </a:r>
          </a:p>
        </p:txBody>
      </p:sp>
      <p:sp>
        <p:nvSpPr>
          <p:cNvPr id="8" name="Textplatzhalter 7"/>
          <p:cNvSpPr>
            <a:spLocks noGrp="1"/>
          </p:cNvSpPr>
          <p:nvPr>
            <p:ph type="body" sz="quarter" idx="12" hasCustomPrompt="1"/>
          </p:nvPr>
        </p:nvSpPr>
        <p:spPr>
          <a:xfrm>
            <a:off x="3988801" y="1528768"/>
            <a:ext cx="6245812" cy="4770437"/>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7"/>
          <p:cNvSpPr>
            <a:spLocks noGrp="1"/>
          </p:cNvSpPr>
          <p:nvPr>
            <p:ph type="pic" sz="quarter" idx="13" hasCustomPrompt="1"/>
          </p:nvPr>
        </p:nvSpPr>
        <p:spPr>
          <a:xfrm>
            <a:off x="467660" y="1619252"/>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10" name="Textplatzhalter 5"/>
          <p:cNvSpPr>
            <a:spLocks noGrp="1"/>
          </p:cNvSpPr>
          <p:nvPr>
            <p:ph type="body" sz="quarter" idx="14" hasCustomPrompt="1"/>
          </p:nvPr>
        </p:nvSpPr>
        <p:spPr>
          <a:xfrm>
            <a:off x="458792"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9" name="Foliennummernplatzhalter 9">
            <a:extLst>
              <a:ext uri="{FF2B5EF4-FFF2-40B4-BE49-F238E27FC236}">
                <a16:creationId xmlns:a16="http://schemas.microsoft.com/office/drawing/2014/main" id="{003692B7-BADE-4641-88A0-3ADC70D695A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1" name="Fußzeilenplatzhalter 8">
            <a:extLst>
              <a:ext uri="{FF2B5EF4-FFF2-40B4-BE49-F238E27FC236}">
                <a16:creationId xmlns:a16="http://schemas.microsoft.com/office/drawing/2014/main" id="{DF9AD709-8A7B-43FA-AC43-B42E529CAB62}"/>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351256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grpSp>
        <p:nvGrpSpPr>
          <p:cNvPr id="3" name="Gruppieren 33"/>
          <p:cNvGrpSpPr>
            <a:grpSpLocks/>
          </p:cNvGrpSpPr>
          <p:nvPr userDrawn="1"/>
        </p:nvGrpSpPr>
        <p:grpSpPr bwMode="auto">
          <a:xfrm>
            <a:off x="-2808288" y="-468313"/>
            <a:ext cx="13968413" cy="8496301"/>
            <a:chOff x="-2808000" y="-468001"/>
            <a:chExt cx="13968000" cy="8496001"/>
          </a:xfrm>
        </p:grpSpPr>
        <p:grpSp>
          <p:nvGrpSpPr>
            <p:cNvPr id="4" name="Hilfslinien oben"/>
            <p:cNvGrpSpPr>
              <a:grpSpLocks/>
            </p:cNvGrpSpPr>
            <p:nvPr userDrawn="1"/>
          </p:nvGrpSpPr>
          <p:grpSpPr bwMode="auto">
            <a:xfrm>
              <a:off x="458788" y="-468000"/>
              <a:ext cx="9775825" cy="360000"/>
              <a:chOff x="458788" y="-468000"/>
              <a:chExt cx="9775825" cy="360000"/>
            </a:xfrm>
          </p:grpSpPr>
          <p:cxnSp>
            <p:nvCxnSpPr>
              <p:cNvPr id="28"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Hilfslinien unten"/>
            <p:cNvGrpSpPr>
              <a:grpSpLocks/>
            </p:cNvGrpSpPr>
            <p:nvPr userDrawn="1"/>
          </p:nvGrpSpPr>
          <p:grpSpPr bwMode="auto">
            <a:xfrm>
              <a:off x="458788" y="7668000"/>
              <a:ext cx="9775825" cy="360000"/>
              <a:chOff x="458788" y="-468000"/>
              <a:chExt cx="9775825" cy="360000"/>
            </a:xfrm>
          </p:grpSpPr>
          <p:cxnSp>
            <p:nvCxnSpPr>
              <p:cNvPr id="26"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links"/>
            <p:cNvGrpSpPr>
              <a:grpSpLocks/>
            </p:cNvGrpSpPr>
            <p:nvPr userDrawn="1"/>
          </p:nvGrpSpPr>
          <p:grpSpPr bwMode="auto">
            <a:xfrm>
              <a:off x="-468000" y="6299200"/>
              <a:ext cx="360000" cy="804863"/>
              <a:chOff x="11160000" y="6299200"/>
              <a:chExt cx="360000" cy="804863"/>
            </a:xfrm>
          </p:grpSpPr>
          <p:cxnSp>
            <p:nvCxnSpPr>
              <p:cNvPr id="24"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8"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9"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0" name="Regieanweisung // Listenebenen"/>
            <p:cNvGrpSpPr>
              <a:grpSpLocks/>
            </p:cNvGrpSpPr>
            <p:nvPr userDrawn="1"/>
          </p:nvGrpSpPr>
          <p:grpSpPr bwMode="auto">
            <a:xfrm>
              <a:off x="-2808000" y="1854000"/>
              <a:ext cx="2700000" cy="1494000"/>
              <a:chOff x="-2808000" y="1854000"/>
              <a:chExt cx="2700000" cy="1494000"/>
            </a:xfrm>
          </p:grpSpPr>
          <p:pic>
            <p:nvPicPr>
              <p:cNvPr id="19"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2"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3"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1"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43"/>
            <p:cNvGrpSpPr>
              <a:grpSpLocks/>
            </p:cNvGrpSpPr>
            <p:nvPr userDrawn="1"/>
          </p:nvGrpSpPr>
          <p:grpSpPr bwMode="auto">
            <a:xfrm>
              <a:off x="10800000" y="358775"/>
              <a:ext cx="360000" cy="6745288"/>
              <a:chOff x="10800000" y="358775"/>
              <a:chExt cx="360000" cy="6745288"/>
            </a:xfrm>
          </p:grpSpPr>
          <p:cxnSp>
            <p:nvCxnSpPr>
              <p:cNvPr id="13"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a:xfrm>
            <a:off x="458787" y="358775"/>
            <a:ext cx="9775825" cy="1169988"/>
          </a:xfrm>
        </p:spPr>
        <p:txBody>
          <a:bodyPr/>
          <a:lstStyle>
            <a:lvl1pPr>
              <a:defRPr sz="3400">
                <a:solidFill>
                  <a:schemeClr val="bg1"/>
                </a:solidFill>
              </a:defRPr>
            </a:lvl1pPr>
          </a:lstStyle>
          <a:p>
            <a:r>
              <a:rPr lang="de-DE"/>
              <a:t>Titelmasterformat durch Klicken bearbeiten</a:t>
            </a:r>
          </a:p>
        </p:txBody>
      </p:sp>
    </p:spTree>
    <p:extLst>
      <p:ext uri="{BB962C8B-B14F-4D97-AF65-F5344CB8AC3E}">
        <p14:creationId xmlns:p14="http://schemas.microsoft.com/office/powerpoint/2010/main" val="24523527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und Bild oben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oben links</a:t>
            </a:r>
          </a:p>
        </p:txBody>
      </p:sp>
      <p:sp>
        <p:nvSpPr>
          <p:cNvPr id="8" name="Textplatzhalter 7"/>
          <p:cNvSpPr>
            <a:spLocks noGrp="1"/>
          </p:cNvSpPr>
          <p:nvPr>
            <p:ph type="body" sz="quarter" idx="12" hasCustomPrompt="1"/>
          </p:nvPr>
        </p:nvSpPr>
        <p:spPr>
          <a:xfrm>
            <a:off x="3690002" y="1528763"/>
            <a:ext cx="6544613" cy="234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1619250"/>
            <a:ext cx="2967840" cy="211464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Textplatzhalter 7"/>
          <p:cNvSpPr>
            <a:spLocks noGrp="1"/>
          </p:cNvSpPr>
          <p:nvPr>
            <p:ph type="body" sz="quarter" idx="14" hasCustomPrompt="1"/>
          </p:nvPr>
        </p:nvSpPr>
        <p:spPr>
          <a:xfrm>
            <a:off x="458793" y="4053600"/>
            <a:ext cx="9775825" cy="22456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10" name="Textplatzhalter 5"/>
          <p:cNvSpPr>
            <a:spLocks noGrp="1"/>
          </p:cNvSpPr>
          <p:nvPr>
            <p:ph type="body" sz="quarter" idx="15" hasCustomPrompt="1"/>
          </p:nvPr>
        </p:nvSpPr>
        <p:spPr>
          <a:xfrm>
            <a:off x="458792" y="3769200"/>
            <a:ext cx="296784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1" name="Foliennummernplatzhalter 9">
            <a:extLst>
              <a:ext uri="{FF2B5EF4-FFF2-40B4-BE49-F238E27FC236}">
                <a16:creationId xmlns:a16="http://schemas.microsoft.com/office/drawing/2014/main" id="{587855A3-BBBA-4DFA-AF78-7791E02939EE}"/>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2" name="Fußzeilenplatzhalter 8">
            <a:extLst>
              <a:ext uri="{FF2B5EF4-FFF2-40B4-BE49-F238E27FC236}">
                <a16:creationId xmlns:a16="http://schemas.microsoft.com/office/drawing/2014/main" id="{FA2737AA-F929-45E2-BBAE-744412C8AC31}"/>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4230982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Text und 3 Bilder gleiches Format</a:t>
            </a:r>
          </a:p>
        </p:txBody>
      </p:sp>
      <p:sp>
        <p:nvSpPr>
          <p:cNvPr id="8" name="Textplatzhalter 7"/>
          <p:cNvSpPr>
            <a:spLocks noGrp="1"/>
          </p:cNvSpPr>
          <p:nvPr>
            <p:ph type="body" sz="quarter" idx="12" hasCustomPrompt="1"/>
          </p:nvPr>
        </p:nvSpPr>
        <p:spPr>
          <a:xfrm>
            <a:off x="458793" y="1528768"/>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4"/>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3781781" y="3798004"/>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7104773" y="3798004"/>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3781781"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7104773"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oliennummernplatzhalter 9">
            <a:extLst>
              <a:ext uri="{FF2B5EF4-FFF2-40B4-BE49-F238E27FC236}">
                <a16:creationId xmlns:a16="http://schemas.microsoft.com/office/drawing/2014/main" id="{EECC1138-BFA7-4CC3-8526-61186D5CF08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5" name="Fußzeilenplatzhalter 8">
            <a:extLst>
              <a:ext uri="{FF2B5EF4-FFF2-40B4-BE49-F238E27FC236}">
                <a16:creationId xmlns:a16="http://schemas.microsoft.com/office/drawing/2014/main" id="{A10E0C34-811B-46A1-9F27-6A21B1EAE24B}"/>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5821793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x. 3 Bilder Format ungleich links-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links-rechts</a:t>
            </a:r>
          </a:p>
        </p:txBody>
      </p:sp>
      <p:sp>
        <p:nvSpPr>
          <p:cNvPr id="8" name="Textplatzhalter 7"/>
          <p:cNvSpPr>
            <a:spLocks noGrp="1"/>
          </p:cNvSpPr>
          <p:nvPr>
            <p:ph type="body" sz="quarter" idx="12" hasCustomPrompt="1"/>
          </p:nvPr>
        </p:nvSpPr>
        <p:spPr>
          <a:xfrm>
            <a:off x="458793" y="1528768"/>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4"/>
            <a:ext cx="2179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2673701" y="3798004"/>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6011816" y="3798004"/>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2673701"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6011816" y="6066000"/>
            <a:ext cx="42228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92" y="6066000"/>
            <a:ext cx="2179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oliennummernplatzhalter 9">
            <a:extLst>
              <a:ext uri="{FF2B5EF4-FFF2-40B4-BE49-F238E27FC236}">
                <a16:creationId xmlns:a16="http://schemas.microsoft.com/office/drawing/2014/main" id="{D070CE42-56FC-4510-9854-DEF4162DFDCE}"/>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5" name="Fußzeilenplatzhalter 8">
            <a:extLst>
              <a:ext uri="{FF2B5EF4-FFF2-40B4-BE49-F238E27FC236}">
                <a16:creationId xmlns:a16="http://schemas.microsoft.com/office/drawing/2014/main" id="{70E2E7DD-2FC4-4167-892B-E3A3D94144C6}"/>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8325771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rechts-links</a:t>
            </a:r>
          </a:p>
        </p:txBody>
      </p:sp>
      <p:sp>
        <p:nvSpPr>
          <p:cNvPr id="8" name="Textplatzhalter 7"/>
          <p:cNvSpPr>
            <a:spLocks noGrp="1"/>
          </p:cNvSpPr>
          <p:nvPr>
            <p:ph type="body" sz="quarter" idx="12" hasCustomPrompt="1"/>
          </p:nvPr>
        </p:nvSpPr>
        <p:spPr>
          <a:xfrm>
            <a:off x="458793" y="1528768"/>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92" y="3798004"/>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4716309" y="3798004"/>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8054031" y="3798004"/>
            <a:ext cx="21816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oliennummernplatzhalter 9">
            <a:extLst>
              <a:ext uri="{FF2B5EF4-FFF2-40B4-BE49-F238E27FC236}">
                <a16:creationId xmlns:a16="http://schemas.microsoft.com/office/drawing/2014/main" id="{7954A2ED-56F6-4D0E-BA6B-AB27E1EF493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5" name="Fußzeilenplatzhalter 8">
            <a:extLst>
              <a:ext uri="{FF2B5EF4-FFF2-40B4-BE49-F238E27FC236}">
                <a16:creationId xmlns:a16="http://schemas.microsoft.com/office/drawing/2014/main" id="{EF7013EB-426C-40CD-9455-E1174D3AA4FB}"/>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14562782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3" name="Foliennummernplatzhalter 2"/>
          <p:cNvSpPr>
            <a:spLocks noGrp="1"/>
          </p:cNvSpPr>
          <p:nvPr>
            <p:ph type="sldNum" sz="quarter" idx="15"/>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9"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11" name="Textplatzhalter 5"/>
          <p:cNvSpPr>
            <a:spLocks noGrp="1"/>
          </p:cNvSpPr>
          <p:nvPr>
            <p:ph type="body" sz="quarter" idx="11" hasCustomPrompt="1"/>
          </p:nvPr>
        </p:nvSpPr>
        <p:spPr>
          <a:xfrm>
            <a:off x="72000" y="7308000"/>
            <a:ext cx="4680000" cy="180000"/>
          </a:xfrm>
        </p:spPr>
        <p:txBody>
          <a:bodyPr anchor="b" anchorCtr="0"/>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grpSp>
        <p:nvGrpSpPr>
          <p:cNvPr id="12" name="Gruppieren 11"/>
          <p:cNvGrpSpPr/>
          <p:nvPr userDrawn="1"/>
        </p:nvGrpSpPr>
        <p:grpSpPr>
          <a:xfrm>
            <a:off x="-2807994" y="-467995"/>
            <a:ext cx="14327999" cy="8496001"/>
            <a:chOff x="-2808000" y="-468001"/>
            <a:chExt cx="14328000" cy="8496001"/>
          </a:xfrm>
        </p:grpSpPr>
        <p:grpSp>
          <p:nvGrpSpPr>
            <p:cNvPr id="13" name="Hilfslinien oben"/>
            <p:cNvGrpSpPr/>
            <p:nvPr userDrawn="1"/>
          </p:nvGrpSpPr>
          <p:grpSpPr>
            <a:xfrm>
              <a:off x="458788" y="-468000"/>
              <a:ext cx="9775825" cy="360000"/>
              <a:chOff x="458788" y="-468000"/>
              <a:chExt cx="9775825" cy="360000"/>
            </a:xfrm>
          </p:grpSpPr>
          <p:cxnSp>
            <p:nvCxnSpPr>
              <p:cNvPr id="48"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0"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51"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14" name="Hilfslinien unten"/>
            <p:cNvGrpSpPr/>
            <p:nvPr userDrawn="1"/>
          </p:nvGrpSpPr>
          <p:grpSpPr>
            <a:xfrm>
              <a:off x="458788" y="7668000"/>
              <a:ext cx="9775825" cy="360000"/>
              <a:chOff x="458788" y="-468000"/>
              <a:chExt cx="9775825" cy="360000"/>
            </a:xfrm>
          </p:grpSpPr>
          <p:cxnSp>
            <p:nvCxnSpPr>
              <p:cNvPr id="44"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6"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47"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15" name="Hilfslinien links"/>
            <p:cNvGrpSpPr/>
            <p:nvPr userDrawn="1"/>
          </p:nvGrpSpPr>
          <p:grpSpPr>
            <a:xfrm>
              <a:off x="-828000" y="5904000"/>
              <a:ext cx="720000" cy="1200063"/>
              <a:chOff x="10800000" y="5904000"/>
              <a:chExt cx="720000" cy="1200063"/>
            </a:xfrm>
          </p:grpSpPr>
          <p:cxnSp>
            <p:nvCxnSpPr>
              <p:cNvPr id="40"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2"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43"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16"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7"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8"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9" name="Regieanweisung // Listenebenen"/>
            <p:cNvGrpSpPr/>
            <p:nvPr userDrawn="1"/>
          </p:nvGrpSpPr>
          <p:grpSpPr>
            <a:xfrm>
              <a:off x="-2808000" y="1854000"/>
              <a:ext cx="2700000" cy="1494000"/>
              <a:chOff x="-2808000" y="1854000"/>
              <a:chExt cx="2700000" cy="1494000"/>
            </a:xfrm>
          </p:grpSpPr>
          <p:pic>
            <p:nvPicPr>
              <p:cNvPr id="35"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38"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39"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20"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22" name="Gruppieren 21"/>
            <p:cNvGrpSpPr/>
            <p:nvPr userDrawn="1"/>
          </p:nvGrpSpPr>
          <p:grpSpPr>
            <a:xfrm>
              <a:off x="10800000" y="-36000"/>
              <a:ext cx="720000" cy="7140063"/>
              <a:chOff x="10800000" y="-36000"/>
              <a:chExt cx="720000" cy="7140063"/>
            </a:xfrm>
          </p:grpSpPr>
          <p:cxnSp>
            <p:nvCxnSpPr>
              <p:cNvPr id="23"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8"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29"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30"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31"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32"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3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4"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52" name="Textplatzhalter 23"/>
          <p:cNvSpPr txBox="1">
            <a:spLocks/>
          </p:cNvSpPr>
          <p:nvPr userDrawn="1"/>
        </p:nvSpPr>
        <p:spPr>
          <a:xfrm>
            <a:off x="79483" y="7361651"/>
            <a:ext cx="3600000" cy="180000"/>
          </a:xfrm>
          <a:prstGeom prst="rect">
            <a:avLst/>
          </a:prstGeom>
        </p:spPr>
        <p:txBody>
          <a:bodyPr vert="horz" lIns="0" tIns="0" rIns="0" bIns="0" rtlCol="0" anchor="b" anchorCtr="0">
            <a:noAutofit/>
          </a:bodyPr>
          <a:lstStyle>
            <a:lvl1pPr marL="0" indent="0" algn="l"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1pPr>
            <a:lvl2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2pPr>
            <a:lvl3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3pPr>
            <a:lvl4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4pPr>
            <a:lvl5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5pPr>
            <a:lvl6pPr marL="0" indent="0" algn="r" defTabSz="1043056" rtl="0" eaLnBrk="1" latinLnBrk="0" hangingPunct="1">
              <a:lnSpc>
                <a:spcPct val="100000"/>
              </a:lnSpc>
              <a:spcBef>
                <a:spcPts val="0"/>
              </a:spcBef>
              <a:buClr>
                <a:schemeClr val="tx2"/>
              </a:buClr>
              <a:buFont typeface="Arial" panose="020B0604020202020204" pitchFamily="34" charset="0"/>
              <a:buNone/>
              <a:defRPr sz="700" b="1" kern="1200">
                <a:solidFill>
                  <a:schemeClr val="bg1"/>
                </a:solidFill>
                <a:latin typeface="+mn-lt"/>
                <a:ea typeface="+mn-ea"/>
                <a:cs typeface="+mn-cs"/>
              </a:defRPr>
            </a:lvl6pPr>
            <a:lvl7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7pPr>
            <a:lvl8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8pPr>
            <a:lvl9pPr marL="0" indent="0" algn="r" defTabSz="1043056" rtl="0" eaLnBrk="1" latinLnBrk="0" hangingPunct="1">
              <a:lnSpc>
                <a:spcPct val="100000"/>
              </a:lnSpc>
              <a:spcBef>
                <a:spcPts val="0"/>
              </a:spcBef>
              <a:buFont typeface="Arial" panose="020B0604020202020204" pitchFamily="34" charset="0"/>
              <a:buNone/>
              <a:defRPr sz="700" b="0" kern="1200">
                <a:solidFill>
                  <a:schemeClr val="bg1"/>
                </a:solidFill>
                <a:latin typeface="+mn-lt"/>
                <a:ea typeface="+mn-ea"/>
                <a:cs typeface="+mn-cs"/>
              </a:defRPr>
            </a:lvl9pPr>
          </a:lstStyle>
          <a:p>
            <a:pPr>
              <a:buClr>
                <a:srgbClr val="EE334E"/>
              </a:buClr>
            </a:pPr>
            <a:r>
              <a:rPr lang="de-DE">
                <a:solidFill>
                  <a:prstClr val="white"/>
                </a:solidFill>
              </a:rPr>
              <a:t>© Copyright 2014 DOSB</a:t>
            </a:r>
          </a:p>
        </p:txBody>
      </p:sp>
    </p:spTree>
    <p:extLst>
      <p:ext uri="{BB962C8B-B14F-4D97-AF65-F5344CB8AC3E}">
        <p14:creationId xmlns:p14="http://schemas.microsoft.com/office/powerpoint/2010/main" val="11960931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ollbild mit Fußzeile">
    <p:spTree>
      <p:nvGrpSpPr>
        <p:cNvPr id="1" name=""/>
        <p:cNvGrpSpPr/>
        <p:nvPr/>
      </p:nvGrpSpPr>
      <p:grpSpPr>
        <a:xfrm>
          <a:off x="0" y="0"/>
          <a:ext cx="0" cy="0"/>
          <a:chOff x="0" y="0"/>
          <a:chExt cx="0" cy="0"/>
        </a:xfrm>
      </p:grpSpPr>
      <p:sp>
        <p:nvSpPr>
          <p:cNvPr id="9" name="Bildplatzhalter 7"/>
          <p:cNvSpPr>
            <a:spLocks noGrp="1"/>
          </p:cNvSpPr>
          <p:nvPr>
            <p:ph type="pic" sz="quarter" idx="13" hasCustomPrompt="1"/>
          </p:nvPr>
        </p:nvSpPr>
        <p:spPr>
          <a:xfrm>
            <a:off x="0" y="1"/>
            <a:ext cx="10693400" cy="62992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5" name="Textplatzhalter 5"/>
          <p:cNvSpPr>
            <a:spLocks noGrp="1"/>
          </p:cNvSpPr>
          <p:nvPr>
            <p:ph type="body" sz="quarter" idx="18" hasCustomPrompt="1"/>
          </p:nvPr>
        </p:nvSpPr>
        <p:spPr>
          <a:xfrm>
            <a:off x="72001" y="633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6" name="Foliennummernplatzhalter 9">
            <a:extLst>
              <a:ext uri="{FF2B5EF4-FFF2-40B4-BE49-F238E27FC236}">
                <a16:creationId xmlns:a16="http://schemas.microsoft.com/office/drawing/2014/main" id="{00B3937E-8915-4285-B3B0-7E1B3880F51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7" name="Fußzeilenplatzhalter 8">
            <a:extLst>
              <a:ext uri="{FF2B5EF4-FFF2-40B4-BE49-F238E27FC236}">
                <a16:creationId xmlns:a16="http://schemas.microsoft.com/office/drawing/2014/main" id="{59825C46-F454-4DAF-B64C-C65F563EE6E1}"/>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32125916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93" y="358779"/>
            <a:ext cx="9775825" cy="1169988"/>
          </a:xfrm>
        </p:spPr>
        <p:txBody>
          <a:bodyPr/>
          <a:lstStyle>
            <a:lvl1pPr>
              <a:defRPr sz="3400">
                <a:solidFill>
                  <a:schemeClr val="bg1"/>
                </a:solidFill>
              </a:defRPr>
            </a:lvl1pPr>
          </a:lstStyle>
          <a:p>
            <a:r>
              <a:rPr lang="de-DE"/>
              <a:t>Headline einfügen auch zweizeilig</a:t>
            </a:r>
            <a:br>
              <a:rPr lang="de-DE"/>
            </a:br>
            <a:r>
              <a:rPr lang="de-DE"/>
              <a:t>Layout: Kapiteltrenner mit Farbe</a:t>
            </a:r>
          </a:p>
        </p:txBody>
      </p:sp>
      <p:grpSp>
        <p:nvGrpSpPr>
          <p:cNvPr id="5" name="Gruppieren 4"/>
          <p:cNvGrpSpPr/>
          <p:nvPr userDrawn="1"/>
        </p:nvGrpSpPr>
        <p:grpSpPr>
          <a:xfrm>
            <a:off x="-2807994" y="-467995"/>
            <a:ext cx="14327999" cy="8496001"/>
            <a:chOff x="-2808000" y="-468001"/>
            <a:chExt cx="14328000" cy="8496001"/>
          </a:xfrm>
        </p:grpSpPr>
        <p:grpSp>
          <p:nvGrpSpPr>
            <p:cNvPr id="6" name="Hilfslinien oben"/>
            <p:cNvGrpSpPr/>
            <p:nvPr userDrawn="1"/>
          </p:nvGrpSpPr>
          <p:grpSpPr>
            <a:xfrm>
              <a:off x="458788" y="-468000"/>
              <a:ext cx="9775825" cy="360000"/>
              <a:chOff x="458788" y="-468000"/>
              <a:chExt cx="9775825" cy="360000"/>
            </a:xfrm>
          </p:grpSpPr>
          <p:cxnSp>
            <p:nvCxnSpPr>
              <p:cNvPr id="41"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3"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44"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7" name="Hilfslinien unten"/>
            <p:cNvGrpSpPr/>
            <p:nvPr userDrawn="1"/>
          </p:nvGrpSpPr>
          <p:grpSpPr>
            <a:xfrm>
              <a:off x="458788" y="7668000"/>
              <a:ext cx="9775825" cy="360000"/>
              <a:chOff x="458788" y="-468000"/>
              <a:chExt cx="9775825" cy="360000"/>
            </a:xfrm>
          </p:grpSpPr>
          <p:cxnSp>
            <p:nvCxnSpPr>
              <p:cNvPr id="37"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9"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40"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8" name="Hilfslinien links"/>
            <p:cNvGrpSpPr/>
            <p:nvPr userDrawn="1"/>
          </p:nvGrpSpPr>
          <p:grpSpPr>
            <a:xfrm>
              <a:off x="-828000" y="5904000"/>
              <a:ext cx="720000" cy="1200063"/>
              <a:chOff x="10800000" y="5904000"/>
              <a:chExt cx="720000" cy="1200063"/>
            </a:xfrm>
          </p:grpSpPr>
          <p:cxnSp>
            <p:nvCxnSpPr>
              <p:cNvPr id="33"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5"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36"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9"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0"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1"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2" name="Regieanweisung // Listenebenen"/>
            <p:cNvGrpSpPr/>
            <p:nvPr userDrawn="1"/>
          </p:nvGrpSpPr>
          <p:grpSpPr>
            <a:xfrm>
              <a:off x="-2808000" y="1854000"/>
              <a:ext cx="2700000" cy="1494000"/>
              <a:chOff x="-2808000" y="1854000"/>
              <a:chExt cx="2700000" cy="1494000"/>
            </a:xfrm>
          </p:grpSpPr>
          <p:pic>
            <p:nvPicPr>
              <p:cNvPr id="28"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31"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32"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13"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15" name="Gruppieren 14"/>
            <p:cNvGrpSpPr/>
            <p:nvPr userDrawn="1"/>
          </p:nvGrpSpPr>
          <p:grpSpPr>
            <a:xfrm>
              <a:off x="10800000" y="-36000"/>
              <a:ext cx="720000" cy="7140063"/>
              <a:chOff x="10800000" y="-36000"/>
              <a:chExt cx="720000" cy="7140063"/>
            </a:xfrm>
          </p:grpSpPr>
          <p:cxnSp>
            <p:nvCxnSpPr>
              <p:cNvPr id="16"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22"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23"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24"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25"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26"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7"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3" name="Fußzeilenplatzhalter 2"/>
          <p:cNvSpPr>
            <a:spLocks noGrp="1"/>
          </p:cNvSpPr>
          <p:nvPr>
            <p:ph type="ftr" sz="quarter" idx="10"/>
          </p:nvPr>
        </p:nvSpPr>
        <p:spPr>
          <a:xfrm>
            <a:off x="1440000" y="7117200"/>
            <a:ext cx="1800000" cy="180000"/>
          </a:xfrm>
          <a:prstGeom prst="rect">
            <a:avLst/>
          </a:prstGeom>
        </p:spPr>
        <p:txBody>
          <a:bodyPr/>
          <a:lstStyle>
            <a:lvl1pPr>
              <a:defRPr sz="500">
                <a:solidFill>
                  <a:schemeClr val="tx2"/>
                </a:solidFill>
              </a:defRPr>
            </a:lvl1pPr>
          </a:lstStyle>
          <a:p>
            <a:r>
              <a:rPr lang="de-DE">
                <a:solidFill>
                  <a:srgbClr val="EE334E"/>
                </a:solidFill>
              </a:rPr>
              <a:t>Klausur Deutsches Sportabzeichen • 15. November 2019 • DOSB</a:t>
            </a:r>
          </a:p>
        </p:txBody>
      </p:sp>
      <p:sp>
        <p:nvSpPr>
          <p:cNvPr id="4" name="Foliennummernplatzhalter 3"/>
          <p:cNvSpPr>
            <a:spLocks noGrp="1"/>
          </p:cNvSpPr>
          <p:nvPr>
            <p:ph type="sldNum" sz="quarter" idx="11"/>
          </p:nvPr>
        </p:nvSpPr>
        <p:spPr>
          <a:xfrm>
            <a:off x="458788" y="7117118"/>
            <a:ext cx="359999" cy="180000"/>
          </a:xfrm>
          <a:prstGeom prst="rect">
            <a:avLst/>
          </a:prstGeom>
        </p:spPr>
        <p:txBody>
          <a:bodyPr/>
          <a:lstStyle>
            <a:lvl1pPr>
              <a:defRPr sz="500">
                <a:solidFill>
                  <a:schemeClr val="tx2"/>
                </a:solidFill>
              </a:defRPr>
            </a:lvl1pPr>
          </a:lstStyle>
          <a:p>
            <a:r>
              <a:rPr lang="de-DE">
                <a:solidFill>
                  <a:srgbClr val="EE334E"/>
                </a:solidFill>
              </a:rPr>
              <a:t>Seite </a:t>
            </a:r>
            <a:fld id="{7742BE65-FDB8-40E0-941F-A320667A7227}" type="slidenum">
              <a:rPr lang="de-DE" smtClean="0">
                <a:solidFill>
                  <a:srgbClr val="EE334E"/>
                </a:solidFill>
              </a:rPr>
              <a:pPr/>
              <a:t>‹Nr.›</a:t>
            </a:fld>
            <a:endParaRPr lang="de-DE">
              <a:solidFill>
                <a:srgbClr val="EE334E"/>
              </a:solidFill>
            </a:endParaRPr>
          </a:p>
        </p:txBody>
      </p:sp>
    </p:spTree>
    <p:extLst>
      <p:ext uri="{BB962C8B-B14F-4D97-AF65-F5344CB8AC3E}">
        <p14:creationId xmlns:p14="http://schemas.microsoft.com/office/powerpoint/2010/main" val="42168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3" name="Fußzeilenplatzhalter 2"/>
          <p:cNvSpPr>
            <a:spLocks noGrp="1"/>
          </p:cNvSpPr>
          <p:nvPr>
            <p:ph type="ftr" sz="quarter" idx="14"/>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4" name="Foliennummernplatzhalter 3"/>
          <p:cNvSpPr>
            <a:spLocks noGrp="1"/>
          </p:cNvSpPr>
          <p:nvPr>
            <p:ph type="sldNum" sz="quarter" idx="15"/>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6"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93" y="358779"/>
            <a:ext cx="9775825" cy="1169988"/>
          </a:xfrm>
        </p:spPr>
        <p:txBody>
          <a:bodyPr/>
          <a:lstStyle>
            <a:lvl1pPr>
              <a:defRPr sz="3400">
                <a:solidFill>
                  <a:schemeClr val="tx1"/>
                </a:solidFill>
              </a:defRPr>
            </a:lvl1pPr>
          </a:lstStyle>
          <a:p>
            <a:r>
              <a:rPr lang="de-DE"/>
              <a:t>Headline einfügen auch zweizeilig</a:t>
            </a:r>
            <a:br>
              <a:rPr lang="de-DE"/>
            </a:br>
            <a:r>
              <a:rPr lang="de-DE"/>
              <a:t>Layout: Kapiteltrenner mit Bild</a:t>
            </a:r>
          </a:p>
        </p:txBody>
      </p:sp>
      <p:sp>
        <p:nvSpPr>
          <p:cNvPr id="7" name="Textplatzhalter 5"/>
          <p:cNvSpPr>
            <a:spLocks noGrp="1"/>
          </p:cNvSpPr>
          <p:nvPr>
            <p:ph type="body" sz="quarter" idx="11" hasCustomPrompt="1"/>
          </p:nvPr>
        </p:nvSpPr>
        <p:spPr>
          <a:xfrm>
            <a:off x="72000" y="7308000"/>
            <a:ext cx="4680000" cy="180000"/>
          </a:xfrm>
        </p:spPr>
        <p:txBody>
          <a:bodyPr anchor="b" anchorCtr="0"/>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grpSp>
        <p:nvGrpSpPr>
          <p:cNvPr id="8" name="Gruppieren 7"/>
          <p:cNvGrpSpPr/>
          <p:nvPr userDrawn="1"/>
        </p:nvGrpSpPr>
        <p:grpSpPr>
          <a:xfrm>
            <a:off x="-2807994" y="-467995"/>
            <a:ext cx="14327999" cy="8496001"/>
            <a:chOff x="-2808000" y="-468001"/>
            <a:chExt cx="14328000" cy="8496001"/>
          </a:xfrm>
        </p:grpSpPr>
        <p:grpSp>
          <p:nvGrpSpPr>
            <p:cNvPr id="9" name="Hilfslinien oben"/>
            <p:cNvGrpSpPr/>
            <p:nvPr userDrawn="1"/>
          </p:nvGrpSpPr>
          <p:grpSpPr>
            <a:xfrm>
              <a:off x="458788" y="-468000"/>
              <a:ext cx="9775825" cy="360000"/>
              <a:chOff x="458788" y="-468000"/>
              <a:chExt cx="9775825" cy="360000"/>
            </a:xfrm>
          </p:grpSpPr>
          <p:cxnSp>
            <p:nvCxnSpPr>
              <p:cNvPr id="44"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6"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47"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10" name="Hilfslinien unten"/>
            <p:cNvGrpSpPr/>
            <p:nvPr userDrawn="1"/>
          </p:nvGrpSpPr>
          <p:grpSpPr>
            <a:xfrm>
              <a:off x="458788" y="7668000"/>
              <a:ext cx="9775825" cy="360000"/>
              <a:chOff x="458788" y="-468000"/>
              <a:chExt cx="9775825" cy="360000"/>
            </a:xfrm>
          </p:grpSpPr>
          <p:cxnSp>
            <p:nvCxnSpPr>
              <p:cNvPr id="4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2"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43"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11" name="Hilfslinien links"/>
            <p:cNvGrpSpPr/>
            <p:nvPr userDrawn="1"/>
          </p:nvGrpSpPr>
          <p:grpSpPr>
            <a:xfrm>
              <a:off x="-828000" y="5904000"/>
              <a:ext cx="720000" cy="1200063"/>
              <a:chOff x="10800000" y="5904000"/>
              <a:chExt cx="720000" cy="1200063"/>
            </a:xfrm>
          </p:grpSpPr>
          <p:cxnSp>
            <p:nvCxnSpPr>
              <p:cNvPr id="36"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8"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39"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1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5" name="Regieanweisung // Listenebenen"/>
            <p:cNvGrpSpPr/>
            <p:nvPr userDrawn="1"/>
          </p:nvGrpSpPr>
          <p:grpSpPr>
            <a:xfrm>
              <a:off x="-2808000" y="1854000"/>
              <a:ext cx="2700000" cy="1494000"/>
              <a:chOff x="-2808000" y="1854000"/>
              <a:chExt cx="2700000" cy="1494000"/>
            </a:xfrm>
          </p:grpSpPr>
          <p:pic>
            <p:nvPicPr>
              <p:cNvPr id="31"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34"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35"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1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7"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18" name="Gruppieren 17"/>
            <p:cNvGrpSpPr/>
            <p:nvPr userDrawn="1"/>
          </p:nvGrpSpPr>
          <p:grpSpPr>
            <a:xfrm>
              <a:off x="10800000" y="-36000"/>
              <a:ext cx="720000" cy="7140063"/>
              <a:chOff x="10800000" y="-36000"/>
              <a:chExt cx="720000" cy="7140063"/>
            </a:xfrm>
          </p:grpSpPr>
          <p:cxnSp>
            <p:nvCxnSpPr>
              <p:cNvPr id="19"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4"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25"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26"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27"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28"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29"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0"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48" name="Textplatzhalter 23"/>
          <p:cNvSpPr txBox="1">
            <a:spLocks/>
          </p:cNvSpPr>
          <p:nvPr userDrawn="1"/>
        </p:nvSpPr>
        <p:spPr>
          <a:xfrm>
            <a:off x="79483" y="7361651"/>
            <a:ext cx="3600000" cy="180000"/>
          </a:xfrm>
          <a:prstGeom prst="rect">
            <a:avLst/>
          </a:prstGeom>
        </p:spPr>
        <p:txBody>
          <a:bodyPr vert="horz" lIns="0" tIns="0" rIns="0" bIns="0" rtlCol="0" anchor="b" anchorCtr="0">
            <a:noAutofit/>
          </a:bodyPr>
          <a:lstStyle>
            <a:lvl1pPr marL="0" indent="0" algn="l"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1pPr>
            <a:lvl2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2pPr>
            <a:lvl3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3pPr>
            <a:lvl4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4pPr>
            <a:lvl5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5pPr>
            <a:lvl6pPr marL="0" indent="0" algn="r" defTabSz="1043056" rtl="0" eaLnBrk="1" latinLnBrk="0" hangingPunct="1">
              <a:lnSpc>
                <a:spcPct val="100000"/>
              </a:lnSpc>
              <a:spcBef>
                <a:spcPts val="0"/>
              </a:spcBef>
              <a:buClr>
                <a:schemeClr val="tx2"/>
              </a:buClr>
              <a:buFont typeface="Arial" panose="020B0604020202020204" pitchFamily="34" charset="0"/>
              <a:buNone/>
              <a:defRPr sz="700" b="1" kern="1200">
                <a:solidFill>
                  <a:schemeClr val="bg1"/>
                </a:solidFill>
                <a:latin typeface="+mn-lt"/>
                <a:ea typeface="+mn-ea"/>
                <a:cs typeface="+mn-cs"/>
              </a:defRPr>
            </a:lvl6pPr>
            <a:lvl7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7pPr>
            <a:lvl8pPr marL="0" indent="0" algn="r" defTabSz="1043056" rtl="0" eaLnBrk="1" latinLnBrk="0" hangingPunct="1">
              <a:lnSpc>
                <a:spcPct val="100000"/>
              </a:lnSpc>
              <a:spcBef>
                <a:spcPts val="0"/>
              </a:spcBef>
              <a:buClr>
                <a:schemeClr val="tx2"/>
              </a:buClr>
              <a:buFont typeface="Arial" panose="020B0604020202020204" pitchFamily="34" charset="0"/>
              <a:buNone/>
              <a:defRPr sz="700" b="0" kern="1200">
                <a:solidFill>
                  <a:schemeClr val="bg1"/>
                </a:solidFill>
                <a:latin typeface="+mn-lt"/>
                <a:ea typeface="+mn-ea"/>
                <a:cs typeface="+mn-cs"/>
              </a:defRPr>
            </a:lvl8pPr>
            <a:lvl9pPr marL="0" indent="0" algn="r" defTabSz="1043056" rtl="0" eaLnBrk="1" latinLnBrk="0" hangingPunct="1">
              <a:lnSpc>
                <a:spcPct val="100000"/>
              </a:lnSpc>
              <a:spcBef>
                <a:spcPts val="0"/>
              </a:spcBef>
              <a:buFont typeface="Arial" panose="020B0604020202020204" pitchFamily="34" charset="0"/>
              <a:buNone/>
              <a:defRPr sz="700" b="0" kern="1200">
                <a:solidFill>
                  <a:schemeClr val="bg1"/>
                </a:solidFill>
                <a:latin typeface="+mn-lt"/>
                <a:ea typeface="+mn-ea"/>
                <a:cs typeface="+mn-cs"/>
              </a:defRPr>
            </a:lvl9pPr>
          </a:lstStyle>
          <a:p>
            <a:pPr>
              <a:buClr>
                <a:srgbClr val="EE334E"/>
              </a:buClr>
            </a:pPr>
            <a:r>
              <a:rPr lang="de-DE">
                <a:solidFill>
                  <a:prstClr val="white"/>
                </a:solidFill>
              </a:rPr>
              <a:t>© Copyright 2014 DOSB</a:t>
            </a:r>
          </a:p>
        </p:txBody>
      </p:sp>
    </p:spTree>
    <p:extLst>
      <p:ext uri="{BB962C8B-B14F-4D97-AF65-F5344CB8AC3E}">
        <p14:creationId xmlns:p14="http://schemas.microsoft.com/office/powerpoint/2010/main" val="10862692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chaubild Prozen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Schaubild Prozente</a:t>
            </a:r>
          </a:p>
        </p:txBody>
      </p:sp>
      <p:sp>
        <p:nvSpPr>
          <p:cNvPr id="6" name="Textplatzhalter 5"/>
          <p:cNvSpPr>
            <a:spLocks noGrp="1" noChangeAspect="1"/>
          </p:cNvSpPr>
          <p:nvPr>
            <p:ph type="body" sz="quarter" idx="12" hasCustomPrompt="1"/>
          </p:nvPr>
        </p:nvSpPr>
        <p:spPr>
          <a:xfrm>
            <a:off x="1620000" y="1476000"/>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8" name="Textplatzhalter 7"/>
          <p:cNvSpPr>
            <a:spLocks noGrp="1"/>
          </p:cNvSpPr>
          <p:nvPr>
            <p:ph type="body" sz="quarter" idx="13" hasCustomPrompt="1"/>
          </p:nvPr>
        </p:nvSpPr>
        <p:spPr>
          <a:xfrm>
            <a:off x="4428000" y="2556002"/>
            <a:ext cx="1980000" cy="1080000"/>
          </a:xfrm>
        </p:spPr>
        <p:txBody>
          <a:bodyPr/>
          <a:lstStyle>
            <a:lvl1pPr marL="0" indent="0">
              <a:lnSpc>
                <a:spcPct val="100000"/>
              </a:lnSpc>
              <a:spcBef>
                <a:spcPts val="0"/>
              </a:spcBef>
              <a:buNone/>
              <a:defRPr sz="3500" b="1"/>
            </a:lvl1pPr>
            <a:lvl2pPr marL="0" indent="0">
              <a:lnSpc>
                <a:spcPct val="10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1"/>
            <a:r>
              <a:rPr lang="de-DE"/>
              <a:t>Dritte Ebene</a:t>
            </a:r>
          </a:p>
        </p:txBody>
      </p:sp>
      <p:sp>
        <p:nvSpPr>
          <p:cNvPr id="9" name="Textplatzhalter 5"/>
          <p:cNvSpPr>
            <a:spLocks noGrp="1" noChangeAspect="1"/>
          </p:cNvSpPr>
          <p:nvPr>
            <p:ph type="body" sz="quarter" idx="14" hasCustomPrompt="1"/>
          </p:nvPr>
        </p:nvSpPr>
        <p:spPr>
          <a:xfrm>
            <a:off x="6660000" y="1872002"/>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10" name="Textplatzhalter 5"/>
          <p:cNvSpPr>
            <a:spLocks noGrp="1" noChangeAspect="1"/>
          </p:cNvSpPr>
          <p:nvPr>
            <p:ph type="body" sz="quarter" idx="15" hasCustomPrompt="1"/>
          </p:nvPr>
        </p:nvSpPr>
        <p:spPr>
          <a:xfrm>
            <a:off x="3852001" y="4248000"/>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11" name="Textplatzhalter 7"/>
          <p:cNvSpPr>
            <a:spLocks noGrp="1"/>
          </p:cNvSpPr>
          <p:nvPr>
            <p:ph type="body" sz="quarter" idx="16" hasCustomPrompt="1"/>
          </p:nvPr>
        </p:nvSpPr>
        <p:spPr>
          <a:xfrm>
            <a:off x="1332000" y="4212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2"/>
            <a:r>
              <a:rPr lang="de-DE"/>
              <a:t>Dritte Ebene</a:t>
            </a:r>
          </a:p>
        </p:txBody>
      </p:sp>
      <p:sp>
        <p:nvSpPr>
          <p:cNvPr id="12" name="Textplatzhalter 7"/>
          <p:cNvSpPr>
            <a:spLocks noGrp="1"/>
          </p:cNvSpPr>
          <p:nvPr>
            <p:ph type="body" sz="quarter" idx="17" hasCustomPrompt="1"/>
          </p:nvPr>
        </p:nvSpPr>
        <p:spPr>
          <a:xfrm>
            <a:off x="6804000" y="4680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2"/>
            <a:r>
              <a:rPr lang="de-DE"/>
              <a:t>Dritte Ebene</a:t>
            </a:r>
          </a:p>
        </p:txBody>
      </p:sp>
      <p:sp>
        <p:nvSpPr>
          <p:cNvPr id="13" name="Foliennummernplatzhalter 9">
            <a:extLst>
              <a:ext uri="{FF2B5EF4-FFF2-40B4-BE49-F238E27FC236}">
                <a16:creationId xmlns:a16="http://schemas.microsoft.com/office/drawing/2014/main" id="{33010E67-2EBA-4971-93B0-8900A0A1E6D6}"/>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4" name="Fußzeilenplatzhalter 8">
            <a:extLst>
              <a:ext uri="{FF2B5EF4-FFF2-40B4-BE49-F238E27FC236}">
                <a16:creationId xmlns:a16="http://schemas.microsoft.com/office/drawing/2014/main" id="{60209018-156A-4C30-A4ED-6AB6B3D800BE}"/>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24142707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Vergleich</a:t>
            </a:r>
          </a:p>
        </p:txBody>
      </p:sp>
      <p:sp>
        <p:nvSpPr>
          <p:cNvPr id="10" name="Textplatzhalter 9"/>
          <p:cNvSpPr>
            <a:spLocks noGrp="1"/>
          </p:cNvSpPr>
          <p:nvPr>
            <p:ph type="body" sz="quarter" idx="15" hasCustomPrompt="1"/>
          </p:nvPr>
        </p:nvSpPr>
        <p:spPr>
          <a:xfrm>
            <a:off x="458788" y="1619251"/>
            <a:ext cx="2484001" cy="612000"/>
          </a:xfrm>
          <a:solidFill>
            <a:schemeClr val="tx2"/>
          </a:solidFill>
        </p:spPr>
        <p:txBody>
          <a:bodyPr lIns="215809" rIns="71937" anchor="t" anchorCtr="0">
            <a:noAutofit/>
          </a:bodyPr>
          <a:lstStyle>
            <a:lvl1pPr marL="0" marR="0" indent="0" algn="l" defTabSz="104213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1" name="Textplatzhalter 9"/>
          <p:cNvSpPr>
            <a:spLocks noGrp="1"/>
          </p:cNvSpPr>
          <p:nvPr>
            <p:ph type="body" sz="quarter" idx="16" hasCustomPrompt="1"/>
          </p:nvPr>
        </p:nvSpPr>
        <p:spPr>
          <a:xfrm>
            <a:off x="3013202" y="1619251"/>
            <a:ext cx="2484001" cy="612000"/>
          </a:xfrm>
          <a:solidFill>
            <a:schemeClr val="tx2"/>
          </a:solidFill>
        </p:spPr>
        <p:txBody>
          <a:bodyPr lIns="215809" rIns="71937" anchor="t" anchorCtr="0">
            <a:noAutofit/>
          </a:bodyPr>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2" name="Textplatzhalter 9"/>
          <p:cNvSpPr>
            <a:spLocks noGrp="1"/>
          </p:cNvSpPr>
          <p:nvPr>
            <p:ph type="body" sz="quarter" idx="17" hasCustomPrompt="1"/>
          </p:nvPr>
        </p:nvSpPr>
        <p:spPr>
          <a:xfrm>
            <a:off x="5569199" y="1619251"/>
            <a:ext cx="2484001" cy="612000"/>
          </a:xfrm>
          <a:solidFill>
            <a:schemeClr val="tx2"/>
          </a:solidFill>
        </p:spPr>
        <p:txBody>
          <a:bodyPr lIns="215809" rIns="71937" anchor="t" anchorCtr="0">
            <a:noAutofit/>
          </a:bodyPr>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3" name="Textplatzhalter 5"/>
          <p:cNvSpPr>
            <a:spLocks noGrp="1"/>
          </p:cNvSpPr>
          <p:nvPr>
            <p:ph type="body" sz="quarter" idx="12" hasCustomPrompt="1"/>
          </p:nvPr>
        </p:nvSpPr>
        <p:spPr>
          <a:xfrm>
            <a:off x="458788" y="2268006"/>
            <a:ext cx="2484001" cy="4031199"/>
          </a:xfrm>
        </p:spPr>
        <p:txBody>
          <a:bodyPr lIns="215809" rIns="71937"/>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4" name="Textplatzhalter 5"/>
          <p:cNvSpPr>
            <a:spLocks noGrp="1"/>
          </p:cNvSpPr>
          <p:nvPr>
            <p:ph type="body" sz="quarter" idx="13" hasCustomPrompt="1"/>
          </p:nvPr>
        </p:nvSpPr>
        <p:spPr>
          <a:xfrm>
            <a:off x="3013995" y="2268006"/>
            <a:ext cx="2484001" cy="4031199"/>
          </a:xfrm>
        </p:spPr>
        <p:txBody>
          <a:bodyPr lIns="215809" rIns="71937"/>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5" name="Textplatzhalter 5"/>
          <p:cNvSpPr>
            <a:spLocks noGrp="1"/>
          </p:cNvSpPr>
          <p:nvPr>
            <p:ph type="body" sz="quarter" idx="14" hasCustomPrompt="1"/>
          </p:nvPr>
        </p:nvSpPr>
        <p:spPr>
          <a:xfrm>
            <a:off x="5569199" y="2268006"/>
            <a:ext cx="2484001" cy="4031199"/>
          </a:xfrm>
        </p:spPr>
        <p:txBody>
          <a:bodyPr lIns="215809" rIns="71937"/>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6" name="Foliennummernplatzhalter 9">
            <a:extLst>
              <a:ext uri="{FF2B5EF4-FFF2-40B4-BE49-F238E27FC236}">
                <a16:creationId xmlns:a16="http://schemas.microsoft.com/office/drawing/2014/main" id="{66B4630F-5749-413A-A638-B06103E24CF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7" name="Fußzeilenplatzhalter 8">
            <a:extLst>
              <a:ext uri="{FF2B5EF4-FFF2-40B4-BE49-F238E27FC236}">
                <a16:creationId xmlns:a16="http://schemas.microsoft.com/office/drawing/2014/main" id="{16AA6608-936E-4BF8-B591-D1420E0EBD2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2092096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grpSp>
        <p:nvGrpSpPr>
          <p:cNvPr id="5" name="Gruppieren 33"/>
          <p:cNvGrpSpPr>
            <a:grpSpLocks/>
          </p:cNvGrpSpPr>
          <p:nvPr userDrawn="1"/>
        </p:nvGrpSpPr>
        <p:grpSpPr bwMode="auto">
          <a:xfrm>
            <a:off x="-2808288" y="-468313"/>
            <a:ext cx="13968413" cy="8496301"/>
            <a:chOff x="-2808000" y="-468001"/>
            <a:chExt cx="13968000" cy="8496001"/>
          </a:xfrm>
        </p:grpSpPr>
        <p:grpSp>
          <p:nvGrpSpPr>
            <p:cNvPr id="8"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3"/>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2" name="Titel 1"/>
          <p:cNvSpPr>
            <a:spLocks noGrp="1"/>
          </p:cNvSpPr>
          <p:nvPr>
            <p:ph type="title"/>
          </p:nvPr>
        </p:nvSpPr>
        <p:spPr>
          <a:xfrm>
            <a:off x="458787" y="358775"/>
            <a:ext cx="9775825" cy="1169988"/>
          </a:xfrm>
        </p:spPr>
        <p:txBody>
          <a:bodyPr/>
          <a:lstStyle>
            <a:lvl1pPr>
              <a:defRPr sz="3400">
                <a:solidFill>
                  <a:schemeClr val="tx1"/>
                </a:solidFill>
              </a:defRPr>
            </a:lvl1pPr>
          </a:lstStyle>
          <a:p>
            <a:r>
              <a:rPr lang="de-DE"/>
              <a:t>Titelmasterformat durch Klicken bearbeiten</a:t>
            </a:r>
          </a:p>
        </p:txBody>
      </p:sp>
      <p:sp>
        <p:nvSpPr>
          <p:cNvPr id="7"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29435465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ergleich // Variante">
    <p:spTree>
      <p:nvGrpSpPr>
        <p:cNvPr id="1" name=""/>
        <p:cNvGrpSpPr/>
        <p:nvPr/>
      </p:nvGrpSpPr>
      <p:grpSpPr>
        <a:xfrm>
          <a:off x="0" y="0"/>
          <a:ext cx="0" cy="0"/>
          <a:chOff x="0" y="0"/>
          <a:chExt cx="0" cy="0"/>
        </a:xfrm>
      </p:grpSpPr>
      <p:sp>
        <p:nvSpPr>
          <p:cNvPr id="9" name="Textplatzhalter 8"/>
          <p:cNvSpPr>
            <a:spLocks noGrp="1"/>
          </p:cNvSpPr>
          <p:nvPr>
            <p:ph type="body" sz="quarter" idx="18" hasCustomPrompt="1"/>
          </p:nvPr>
        </p:nvSpPr>
        <p:spPr>
          <a:xfrm>
            <a:off x="684000" y="1962000"/>
            <a:ext cx="5400000" cy="0"/>
          </a:xfrm>
          <a:ln w="12700">
            <a:solidFill>
              <a:schemeClr val="tx2"/>
            </a:solidFill>
            <a:prstDash val="dash"/>
            <a:miter lim="800000"/>
          </a:ln>
        </p:spPr>
        <p:txBody>
          <a:bodyPr/>
          <a:lstStyle>
            <a:lvl1pPr marL="0" indent="0">
              <a:lnSpc>
                <a:spcPct val="100000"/>
              </a:lnSpc>
              <a:spcBef>
                <a:spcPts val="0"/>
              </a:spcBef>
              <a:buNone/>
              <a:defRPr sz="100" b="0" baseline="0">
                <a:solidFill>
                  <a:schemeClr val="bg1"/>
                </a:solidFill>
              </a:defRPr>
            </a:lvl1pPr>
            <a:lvl2pPr marL="0" indent="0">
              <a:lnSpc>
                <a:spcPct val="100000"/>
              </a:lnSpc>
              <a:spcBef>
                <a:spcPts val="0"/>
              </a:spcBef>
              <a:buNone/>
              <a:defRPr sz="100" b="0">
                <a:solidFill>
                  <a:schemeClr val="bg1"/>
                </a:solidFill>
              </a:defRPr>
            </a:lvl2pPr>
            <a:lvl3pPr marL="0" indent="0">
              <a:lnSpc>
                <a:spcPct val="100000"/>
              </a:lnSpc>
              <a:spcBef>
                <a:spcPts val="0"/>
              </a:spcBef>
              <a:buFont typeface="Arial" panose="020B0604020202020204" pitchFamily="34" charset="0"/>
              <a:buNone/>
              <a:defRPr sz="100" b="0">
                <a:solidFill>
                  <a:schemeClr val="bg1"/>
                </a:solidFill>
              </a:defRPr>
            </a:lvl3pPr>
            <a:lvl4pPr marL="0" indent="0">
              <a:lnSpc>
                <a:spcPct val="100000"/>
              </a:lnSpc>
              <a:spcBef>
                <a:spcPts val="0"/>
              </a:spcBef>
              <a:buFont typeface="Arial" panose="020B0604020202020204" pitchFamily="34" charset="0"/>
              <a:buNone/>
              <a:defRPr sz="100" b="0">
                <a:solidFill>
                  <a:schemeClr val="bg1"/>
                </a:solidFill>
              </a:defRPr>
            </a:lvl4pPr>
            <a:lvl5pPr marL="0" indent="0">
              <a:lnSpc>
                <a:spcPct val="100000"/>
              </a:lnSpc>
              <a:spcBef>
                <a:spcPts val="0"/>
              </a:spcBef>
              <a:buNone/>
              <a:defRPr sz="100" b="0">
                <a:solidFill>
                  <a:schemeClr val="bg1"/>
                </a:solidFill>
              </a:defRPr>
            </a:lvl5pPr>
            <a:lvl6pPr marL="0" indent="0">
              <a:lnSpc>
                <a:spcPct val="100000"/>
              </a:lnSpc>
              <a:spcBef>
                <a:spcPts val="0"/>
              </a:spcBef>
              <a:buNone/>
              <a:defRPr sz="100" b="0">
                <a:solidFill>
                  <a:schemeClr val="bg1"/>
                </a:solidFill>
              </a:defRPr>
            </a:lvl6pPr>
            <a:lvl7pPr marL="0" indent="0">
              <a:lnSpc>
                <a:spcPct val="100000"/>
              </a:lnSpc>
              <a:spcBef>
                <a:spcPts val="0"/>
              </a:spcBef>
              <a:buFont typeface="Arial" panose="020B0604020202020204" pitchFamily="34" charset="0"/>
              <a:buNone/>
              <a:defRPr sz="100" b="0">
                <a:solidFill>
                  <a:schemeClr val="bg1"/>
                </a:solidFill>
              </a:defRPr>
            </a:lvl7pPr>
            <a:lvl8pPr marL="0" indent="0">
              <a:lnSpc>
                <a:spcPct val="100000"/>
              </a:lnSpc>
              <a:spcBef>
                <a:spcPts val="0"/>
              </a:spcBef>
              <a:buFont typeface="Arial" panose="020B0604020202020204" pitchFamily="34" charset="0"/>
              <a:buNone/>
              <a:defRPr sz="100" b="0">
                <a:solidFill>
                  <a:schemeClr val="bg1"/>
                </a:solidFill>
              </a:defRPr>
            </a:lvl8pPr>
            <a:lvl9pPr marL="0" indent="0">
              <a:lnSpc>
                <a:spcPct val="100000"/>
              </a:lnSpc>
              <a:spcBef>
                <a:spcPts val="0"/>
              </a:spcBef>
              <a:buFont typeface="Arial" panose="020B0604020202020204" pitchFamily="34" charset="0"/>
              <a:buNone/>
              <a:defRPr sz="100" b="0">
                <a:solidFill>
                  <a:schemeClr val="bg1"/>
                </a:solidFill>
              </a:defRPr>
            </a:lvl9pPr>
          </a:lstStyle>
          <a:p>
            <a:pPr lvl="0"/>
            <a:r>
              <a:rPr lang="de-DE"/>
              <a:t>          </a:t>
            </a:r>
          </a:p>
        </p:txBody>
      </p:sp>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Vergleich // Variante</a:t>
            </a:r>
          </a:p>
        </p:txBody>
      </p:sp>
      <p:sp>
        <p:nvSpPr>
          <p:cNvPr id="6" name="Textplatzhalter 5"/>
          <p:cNvSpPr>
            <a:spLocks noGrp="1"/>
          </p:cNvSpPr>
          <p:nvPr>
            <p:ph type="body" sz="quarter" idx="12" hasCustomPrompt="1"/>
          </p:nvPr>
        </p:nvSpPr>
        <p:spPr>
          <a:xfrm>
            <a:off x="458788" y="2484002"/>
            <a:ext cx="2484001" cy="3815200"/>
          </a:xfrm>
        </p:spPr>
        <p:txBody>
          <a:bodyPr lIns="143873" rIns="71937"/>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7" name="Textplatzhalter 5"/>
          <p:cNvSpPr>
            <a:spLocks noGrp="1"/>
          </p:cNvSpPr>
          <p:nvPr>
            <p:ph type="body" sz="quarter" idx="13" hasCustomPrompt="1"/>
          </p:nvPr>
        </p:nvSpPr>
        <p:spPr>
          <a:xfrm>
            <a:off x="3013995" y="2484002"/>
            <a:ext cx="2484001" cy="3815200"/>
          </a:xfrm>
        </p:spPr>
        <p:txBody>
          <a:bodyPr lIns="143873" rIns="71937"/>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8" name="Textplatzhalter 5"/>
          <p:cNvSpPr>
            <a:spLocks noGrp="1"/>
          </p:cNvSpPr>
          <p:nvPr>
            <p:ph type="body" sz="quarter" idx="14" hasCustomPrompt="1"/>
          </p:nvPr>
        </p:nvSpPr>
        <p:spPr>
          <a:xfrm>
            <a:off x="5569199" y="2484002"/>
            <a:ext cx="2484001" cy="3815200"/>
          </a:xfrm>
        </p:spPr>
        <p:txBody>
          <a:bodyPr lIns="143873" rIns="71937"/>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0" name="Textplatzhalter 9"/>
          <p:cNvSpPr>
            <a:spLocks noGrp="1" noChangeAspect="1"/>
          </p:cNvSpPr>
          <p:nvPr>
            <p:ph type="body" sz="quarter" idx="15" hasCustomPrompt="1"/>
          </p:nvPr>
        </p:nvSpPr>
        <p:spPr>
          <a:xfrm>
            <a:off x="530038" y="1620000"/>
            <a:ext cx="684000" cy="684000"/>
          </a:xfrm>
          <a:prstGeom prst="ellipse">
            <a:avLst/>
          </a:prstGeom>
          <a:solidFill>
            <a:schemeClr val="tx2"/>
          </a:solidFill>
        </p:spPr>
        <p:txBody>
          <a:bodyPr lIns="0" rIns="0" anchor="ctr" anchorCtr="0">
            <a:noAutofit/>
          </a:bodyPr>
          <a:lstStyle>
            <a:lvl1pPr marL="0" marR="0" indent="0" algn="ctr" defTabSz="104213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1" name="Textplatzhalter 9"/>
          <p:cNvSpPr>
            <a:spLocks noGrp="1" noChangeAspect="1"/>
          </p:cNvSpPr>
          <p:nvPr>
            <p:ph type="body" sz="quarter" idx="16" hasCustomPrompt="1"/>
          </p:nvPr>
        </p:nvSpPr>
        <p:spPr>
          <a:xfrm>
            <a:off x="3084450" y="1620000"/>
            <a:ext cx="684000" cy="684000"/>
          </a:xfrm>
          <a:prstGeom prst="ellipse">
            <a:avLst/>
          </a:prstGeom>
          <a:solidFill>
            <a:schemeClr val="tx2"/>
          </a:solidFill>
        </p:spPr>
        <p:txBody>
          <a:bodyPr lIns="0" rIns="0" anchor="ctr" anchorCtr="0">
            <a:noAutofit/>
          </a:bodyP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2" name="Textplatzhalter 9"/>
          <p:cNvSpPr>
            <a:spLocks noGrp="1" noChangeAspect="1"/>
          </p:cNvSpPr>
          <p:nvPr>
            <p:ph type="body" sz="quarter" idx="17" hasCustomPrompt="1"/>
          </p:nvPr>
        </p:nvSpPr>
        <p:spPr>
          <a:xfrm>
            <a:off x="5640452" y="1620000"/>
            <a:ext cx="684000" cy="684000"/>
          </a:xfrm>
          <a:prstGeom prst="ellipse">
            <a:avLst/>
          </a:prstGeom>
          <a:solidFill>
            <a:schemeClr val="tx2"/>
          </a:solidFill>
        </p:spPr>
        <p:txBody>
          <a:bodyPr lIns="0" rIns="0" anchor="ctr" anchorCtr="0">
            <a:noAutofit/>
          </a:bodyP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3" name="Foliennummernplatzhalter 9">
            <a:extLst>
              <a:ext uri="{FF2B5EF4-FFF2-40B4-BE49-F238E27FC236}">
                <a16:creationId xmlns:a16="http://schemas.microsoft.com/office/drawing/2014/main" id="{B47EFDC3-DF7A-4340-9457-42690F8313DB}"/>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4" name="Fußzeilenplatzhalter 8">
            <a:extLst>
              <a:ext uri="{FF2B5EF4-FFF2-40B4-BE49-F238E27FC236}">
                <a16:creationId xmlns:a16="http://schemas.microsoft.com/office/drawing/2014/main" id="{4798C794-CF83-4607-90A5-E28A43096066}"/>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39793778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Zitat // weiß">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563399" y="1224000"/>
            <a:ext cx="9777600" cy="3456000"/>
          </a:xfrm>
        </p:spPr>
        <p:txBody>
          <a:bodyPr anchor="t" anchorCtr="0"/>
          <a:lstStyle>
            <a:lvl1pPr marL="0" indent="485572" algn="l">
              <a:lnSpc>
                <a:spcPct val="114000"/>
              </a:lnSpc>
              <a:spcBef>
                <a:spcPts val="0"/>
              </a:spcBef>
              <a:buSzPct val="110000"/>
              <a:buFontTx/>
              <a:buNone/>
              <a:defRPr sz="2900" b="0" baseline="0"/>
            </a:lvl1pPr>
            <a:lvl2pPr marL="0" indent="0" algn="l">
              <a:lnSpc>
                <a:spcPct val="114000"/>
              </a:lnSpc>
              <a:spcBef>
                <a:spcPts val="0"/>
              </a:spcBef>
              <a:buSzPct val="110000"/>
              <a:buFontTx/>
              <a:buNone/>
              <a:defRPr sz="2900" b="0" normalizeH="0" baseline="0"/>
            </a:lvl2pPr>
            <a:lvl3pPr marL="0" indent="0" algn="l">
              <a:lnSpc>
                <a:spcPct val="114000"/>
              </a:lnSpc>
              <a:spcBef>
                <a:spcPts val="0"/>
              </a:spcBef>
              <a:buFont typeface="Arial" panose="020B0604020202020204" pitchFamily="34" charset="0"/>
              <a:buNone/>
              <a:defRPr sz="2900" b="0"/>
            </a:lvl3pPr>
            <a:lvl4pPr marL="0" indent="0" algn="l">
              <a:lnSpc>
                <a:spcPct val="114000"/>
              </a:lnSpc>
              <a:spcBef>
                <a:spcPts val="0"/>
              </a:spcBef>
              <a:buFont typeface="Arial" panose="020B0604020202020204" pitchFamily="34" charset="0"/>
              <a:buNone/>
              <a:defRPr sz="2900" b="0"/>
            </a:lvl4pPr>
            <a:lvl5pPr marL="0" indent="0" algn="l">
              <a:lnSpc>
                <a:spcPct val="114000"/>
              </a:lnSpc>
              <a:spcBef>
                <a:spcPts val="0"/>
              </a:spcBef>
              <a:buNone/>
              <a:defRPr sz="2900" b="0"/>
            </a:lvl5pPr>
            <a:lvl6pPr marL="0" indent="0" algn="l">
              <a:lnSpc>
                <a:spcPct val="114000"/>
              </a:lnSpc>
              <a:spcBef>
                <a:spcPts val="0"/>
              </a:spcBef>
              <a:buNone/>
              <a:defRPr sz="2900" b="0"/>
            </a:lvl6pPr>
            <a:lvl7pPr marL="0" indent="0" algn="l">
              <a:lnSpc>
                <a:spcPct val="114000"/>
              </a:lnSpc>
              <a:spcBef>
                <a:spcPts val="0"/>
              </a:spcBef>
              <a:buFont typeface="Arial" panose="020B0604020202020204" pitchFamily="34" charset="0"/>
              <a:buNone/>
              <a:defRPr sz="2900" b="0"/>
            </a:lvl7pPr>
            <a:lvl8pPr marL="0" indent="0" algn="l">
              <a:lnSpc>
                <a:spcPct val="114000"/>
              </a:lnSpc>
              <a:spcBef>
                <a:spcPts val="0"/>
              </a:spcBef>
              <a:buFont typeface="Arial" panose="020B0604020202020204" pitchFamily="34" charset="0"/>
              <a:buNone/>
              <a:defRPr sz="2900" b="0"/>
            </a:lvl8pPr>
            <a:lvl9pPr marL="0" indent="0" algn="l">
              <a:lnSpc>
                <a:spcPct val="114000"/>
              </a:lnSpc>
              <a:spcBef>
                <a:spcPts val="0"/>
              </a:spcBef>
              <a:buFont typeface="Arial" panose="020B0604020202020204" pitchFamily="34" charset="0"/>
              <a:buNone/>
              <a:defRPr sz="2900" b="0"/>
            </a:lvl9pPr>
          </a:lstStyle>
          <a:p>
            <a:pPr lvl="0"/>
            <a:r>
              <a:rPr lang="de-DE"/>
              <a:t>Zitat eingeben // Anführungszeichen und Bild ggf. verschieben</a:t>
            </a:r>
          </a:p>
        </p:txBody>
      </p:sp>
      <p:sp>
        <p:nvSpPr>
          <p:cNvPr id="7" name="Textplatzhalter 6"/>
          <p:cNvSpPr>
            <a:spLocks noGrp="1"/>
          </p:cNvSpPr>
          <p:nvPr>
            <p:ph type="body" sz="quarter" idx="13" hasCustomPrompt="1"/>
          </p:nvPr>
        </p:nvSpPr>
        <p:spPr>
          <a:xfrm>
            <a:off x="597600" y="1319658"/>
            <a:ext cx="334800" cy="288001"/>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10" name="Textplatzhalter 6"/>
          <p:cNvSpPr>
            <a:spLocks noGrp="1"/>
          </p:cNvSpPr>
          <p:nvPr>
            <p:ph type="body" sz="quarter" idx="14" hasCustomPrompt="1"/>
          </p:nvPr>
        </p:nvSpPr>
        <p:spPr>
          <a:xfrm>
            <a:off x="3941305" y="4238049"/>
            <a:ext cx="334800" cy="288001"/>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20" name="Bildplatzhalter 7"/>
          <p:cNvSpPr>
            <a:spLocks noGrp="1" noChangeAspect="1"/>
          </p:cNvSpPr>
          <p:nvPr>
            <p:ph type="pic" sz="quarter" idx="16" hasCustomPrompt="1"/>
          </p:nvPr>
        </p:nvSpPr>
        <p:spPr>
          <a:xfrm>
            <a:off x="4950004" y="4644003"/>
            <a:ext cx="840600" cy="840600"/>
          </a:xfrm>
          <a:prstGeom prst="ellipse">
            <a:avLst/>
          </a:prstGeom>
        </p:spPr>
        <p:txBody>
          <a:bodyPr/>
          <a:lstStyle>
            <a:lvl1pPr marL="0" indent="0" algn="ctr">
              <a:lnSpc>
                <a:spcPct val="100000"/>
              </a:lnSpc>
              <a:buNone/>
              <a:defRPr sz="800"/>
            </a:lvl1pPr>
          </a:lstStyle>
          <a:p>
            <a:br>
              <a:rPr lang="de-DE"/>
            </a:br>
            <a:br>
              <a:rPr lang="de-DE"/>
            </a:br>
            <a:br>
              <a:rPr lang="de-DE"/>
            </a:br>
            <a:br>
              <a:rPr lang="de-DE"/>
            </a:br>
            <a:r>
              <a:rPr lang="de-DE"/>
              <a:t>Bild einfügen</a:t>
            </a:r>
          </a:p>
        </p:txBody>
      </p:sp>
      <p:sp>
        <p:nvSpPr>
          <p:cNvPr id="16" name="Textplatzhalter 15"/>
          <p:cNvSpPr>
            <a:spLocks noGrp="1"/>
          </p:cNvSpPr>
          <p:nvPr>
            <p:ph type="body" sz="quarter" idx="15" hasCustomPrompt="1"/>
          </p:nvPr>
        </p:nvSpPr>
        <p:spPr>
          <a:xfrm>
            <a:off x="5904003" y="4786075"/>
            <a:ext cx="2232000" cy="1008112"/>
          </a:xfrm>
        </p:spPr>
        <p:txBody>
          <a:bodyPr/>
          <a:lstStyle>
            <a:lvl1pPr marL="0" indent="0">
              <a:spcBef>
                <a:spcPts val="0"/>
              </a:spcBef>
              <a:spcAft>
                <a:spcPts val="300"/>
              </a:spcAft>
              <a:buNone/>
              <a:defRPr sz="1000" b="1" baseline="0">
                <a:solidFill>
                  <a:schemeClr val="tx2"/>
                </a:solidFill>
              </a:defRPr>
            </a:lvl1pPr>
            <a:lvl2pPr marL="0" indent="0">
              <a:spcBef>
                <a:spcPts val="0"/>
              </a:spcBef>
              <a:spcAft>
                <a:spcPts val="0"/>
              </a:spcAft>
              <a:buNone/>
              <a:defRPr sz="900" b="0"/>
            </a:lvl2pPr>
            <a:lvl3pPr marL="0" indent="0">
              <a:spcBef>
                <a:spcPts val="0"/>
              </a:spcBef>
              <a:spcAft>
                <a:spcPts val="0"/>
              </a:spcAft>
              <a:buFont typeface="Arial" panose="020B0604020202020204" pitchFamily="34" charset="0"/>
              <a:buNone/>
              <a:defRPr sz="900" b="0"/>
            </a:lvl3pPr>
            <a:lvl4pPr marL="0" indent="0">
              <a:spcBef>
                <a:spcPts val="0"/>
              </a:spcBef>
              <a:spcAft>
                <a:spcPts val="0"/>
              </a:spcAft>
              <a:buFont typeface="Arial" panose="020B0604020202020204" pitchFamily="34" charset="0"/>
              <a:buNone/>
              <a:defRPr sz="900" b="0"/>
            </a:lvl4pPr>
            <a:lvl5pPr marL="0" indent="0">
              <a:spcBef>
                <a:spcPts val="0"/>
              </a:spcBef>
              <a:spcAft>
                <a:spcPts val="0"/>
              </a:spcAft>
              <a:buNone/>
              <a:defRPr sz="900" b="0"/>
            </a:lvl5pPr>
            <a:lvl6pPr marL="0" indent="0">
              <a:spcBef>
                <a:spcPts val="0"/>
              </a:spcBef>
              <a:spcAft>
                <a:spcPts val="0"/>
              </a:spcAft>
              <a:buNone/>
              <a:defRPr sz="900" b="0"/>
            </a:lvl6pPr>
            <a:lvl7pPr marL="0" indent="0">
              <a:spcBef>
                <a:spcPts val="0"/>
              </a:spcBef>
              <a:spcAft>
                <a:spcPts val="0"/>
              </a:spcAft>
              <a:buFont typeface="Arial" panose="020B0604020202020204" pitchFamily="34" charset="0"/>
              <a:buNone/>
              <a:defRPr sz="900" b="0"/>
            </a:lvl7pPr>
            <a:lvl8pPr marL="0" indent="0">
              <a:spcBef>
                <a:spcPts val="0"/>
              </a:spcBef>
              <a:spcAft>
                <a:spcPts val="0"/>
              </a:spcAft>
              <a:buFont typeface="Arial" panose="020B0604020202020204" pitchFamily="34" charset="0"/>
              <a:buNone/>
              <a:defRPr sz="900" b="0"/>
            </a:lvl8pPr>
            <a:lvl9pPr marL="0" indent="0">
              <a:spcBef>
                <a:spcPts val="0"/>
              </a:spcBef>
              <a:spcAft>
                <a:spcPts val="0"/>
              </a:spcAft>
              <a:buFont typeface="Arial" panose="020B0604020202020204" pitchFamily="34" charset="0"/>
              <a:buNone/>
              <a:defRPr sz="900" b="0"/>
            </a:lvl9pPr>
          </a:lstStyle>
          <a:p>
            <a:pPr lvl="0"/>
            <a:r>
              <a:rPr lang="de-DE"/>
              <a:t>Vorname Nachname // für Funktionsbezeichnung: Start // Absatz // Listenebene erhöhen/verringern</a:t>
            </a:r>
          </a:p>
          <a:p>
            <a:pPr lvl="1"/>
            <a:r>
              <a:rPr lang="de-DE"/>
              <a:t>Zweite Ebene</a:t>
            </a:r>
          </a:p>
        </p:txBody>
      </p:sp>
      <p:sp>
        <p:nvSpPr>
          <p:cNvPr id="9" name="Foliennummernplatzhalter 9">
            <a:extLst>
              <a:ext uri="{FF2B5EF4-FFF2-40B4-BE49-F238E27FC236}">
                <a16:creationId xmlns:a16="http://schemas.microsoft.com/office/drawing/2014/main" id="{1445EFD7-6D91-4FC9-93DB-E3D5FD92A715}"/>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1" name="Fußzeilenplatzhalter 8">
            <a:extLst>
              <a:ext uri="{FF2B5EF4-FFF2-40B4-BE49-F238E27FC236}">
                <a16:creationId xmlns:a16="http://schemas.microsoft.com/office/drawing/2014/main" id="{BE9C5984-B6F3-4A8B-B54A-8EB40E17598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12512068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Zitat // rot">
    <p:bg>
      <p:bgPr>
        <a:solidFill>
          <a:schemeClr val="tx2"/>
        </a:solidFill>
        <a:effectLst/>
      </p:bgPr>
    </p:bg>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563399" y="1908807"/>
            <a:ext cx="9777600" cy="3456000"/>
          </a:xfrm>
        </p:spPr>
        <p:txBody>
          <a:bodyPr anchor="t" anchorCtr="0"/>
          <a:lstStyle>
            <a:lvl1pPr marL="0" indent="485572" algn="l">
              <a:lnSpc>
                <a:spcPct val="114000"/>
              </a:lnSpc>
              <a:spcBef>
                <a:spcPts val="0"/>
              </a:spcBef>
              <a:buSzPct val="110000"/>
              <a:buFontTx/>
              <a:buNone/>
              <a:defRPr sz="2900" b="0" baseline="0">
                <a:solidFill>
                  <a:schemeClr val="bg1"/>
                </a:solidFill>
              </a:defRPr>
            </a:lvl1pPr>
            <a:lvl2pPr marL="0" indent="0" algn="l">
              <a:lnSpc>
                <a:spcPct val="114000"/>
              </a:lnSpc>
              <a:spcBef>
                <a:spcPts val="0"/>
              </a:spcBef>
              <a:buSzPct val="110000"/>
              <a:buFontTx/>
              <a:buNone/>
              <a:defRPr sz="2900" b="0" normalizeH="0" baseline="0">
                <a:solidFill>
                  <a:schemeClr val="bg1"/>
                </a:solidFill>
              </a:defRPr>
            </a:lvl2pPr>
            <a:lvl3pPr marL="0" indent="0" algn="l">
              <a:lnSpc>
                <a:spcPct val="114000"/>
              </a:lnSpc>
              <a:spcBef>
                <a:spcPts val="0"/>
              </a:spcBef>
              <a:buFont typeface="Arial" panose="020B0604020202020204" pitchFamily="34" charset="0"/>
              <a:buNone/>
              <a:defRPr sz="2900" b="0">
                <a:solidFill>
                  <a:schemeClr val="bg1"/>
                </a:solidFill>
              </a:defRPr>
            </a:lvl3pPr>
            <a:lvl4pPr marL="0" indent="0" algn="l">
              <a:lnSpc>
                <a:spcPct val="114000"/>
              </a:lnSpc>
              <a:spcBef>
                <a:spcPts val="0"/>
              </a:spcBef>
              <a:buFont typeface="Arial" panose="020B0604020202020204" pitchFamily="34" charset="0"/>
              <a:buNone/>
              <a:defRPr sz="2900" b="0">
                <a:solidFill>
                  <a:schemeClr val="bg1"/>
                </a:solidFill>
              </a:defRPr>
            </a:lvl4pPr>
            <a:lvl5pPr marL="0" indent="0" algn="l">
              <a:lnSpc>
                <a:spcPct val="114000"/>
              </a:lnSpc>
              <a:spcBef>
                <a:spcPts val="0"/>
              </a:spcBef>
              <a:buNone/>
              <a:defRPr sz="2900" b="0">
                <a:solidFill>
                  <a:schemeClr val="bg1"/>
                </a:solidFill>
              </a:defRPr>
            </a:lvl5pPr>
            <a:lvl6pPr marL="0" indent="0" algn="l">
              <a:lnSpc>
                <a:spcPct val="114000"/>
              </a:lnSpc>
              <a:spcBef>
                <a:spcPts val="0"/>
              </a:spcBef>
              <a:buNone/>
              <a:defRPr sz="2900" b="0">
                <a:solidFill>
                  <a:schemeClr val="bg1"/>
                </a:solidFill>
              </a:defRPr>
            </a:lvl6pPr>
            <a:lvl7pPr marL="0" indent="0" algn="l">
              <a:lnSpc>
                <a:spcPct val="114000"/>
              </a:lnSpc>
              <a:spcBef>
                <a:spcPts val="0"/>
              </a:spcBef>
              <a:buFont typeface="Arial" panose="020B0604020202020204" pitchFamily="34" charset="0"/>
              <a:buNone/>
              <a:defRPr sz="2900" b="0">
                <a:solidFill>
                  <a:schemeClr val="bg1"/>
                </a:solidFill>
              </a:defRPr>
            </a:lvl7pPr>
            <a:lvl8pPr marL="0" indent="0" algn="l">
              <a:lnSpc>
                <a:spcPct val="114000"/>
              </a:lnSpc>
              <a:spcBef>
                <a:spcPts val="0"/>
              </a:spcBef>
              <a:buFont typeface="Arial" panose="020B0604020202020204" pitchFamily="34" charset="0"/>
              <a:buNone/>
              <a:defRPr sz="2900" b="0">
                <a:solidFill>
                  <a:schemeClr val="bg1"/>
                </a:solidFill>
              </a:defRPr>
            </a:lvl8pPr>
            <a:lvl9pPr marL="0" indent="0" algn="l">
              <a:lnSpc>
                <a:spcPct val="114000"/>
              </a:lnSpc>
              <a:spcBef>
                <a:spcPts val="0"/>
              </a:spcBef>
              <a:buFont typeface="Arial" panose="020B0604020202020204" pitchFamily="34" charset="0"/>
              <a:buNone/>
              <a:defRPr sz="2900" b="0">
                <a:solidFill>
                  <a:schemeClr val="bg1"/>
                </a:solidFill>
              </a:defRPr>
            </a:lvl9pPr>
          </a:lstStyle>
          <a:p>
            <a:pPr lvl="0"/>
            <a:r>
              <a:rPr lang="de-DE"/>
              <a:t>Zitat eingeben // Anführungszeichen und Bild ggf. verschieben</a:t>
            </a:r>
          </a:p>
        </p:txBody>
      </p:sp>
      <p:sp>
        <p:nvSpPr>
          <p:cNvPr id="7" name="Textplatzhalter 6"/>
          <p:cNvSpPr>
            <a:spLocks noGrp="1"/>
          </p:cNvSpPr>
          <p:nvPr>
            <p:ph type="body" sz="quarter" idx="13" hasCustomPrompt="1"/>
          </p:nvPr>
        </p:nvSpPr>
        <p:spPr>
          <a:xfrm>
            <a:off x="597600" y="2004471"/>
            <a:ext cx="334800" cy="288001"/>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10" name="Textplatzhalter 6"/>
          <p:cNvSpPr>
            <a:spLocks noGrp="1"/>
          </p:cNvSpPr>
          <p:nvPr>
            <p:ph type="body" sz="quarter" idx="14" hasCustomPrompt="1"/>
          </p:nvPr>
        </p:nvSpPr>
        <p:spPr>
          <a:xfrm>
            <a:off x="3941305" y="4922857"/>
            <a:ext cx="334800" cy="288001"/>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20" name="Bildplatzhalter 7"/>
          <p:cNvSpPr>
            <a:spLocks noGrp="1" noChangeAspect="1"/>
          </p:cNvSpPr>
          <p:nvPr>
            <p:ph type="pic" sz="quarter" idx="16" hasCustomPrompt="1"/>
          </p:nvPr>
        </p:nvSpPr>
        <p:spPr>
          <a:xfrm>
            <a:off x="7261922" y="5508000"/>
            <a:ext cx="840600" cy="840600"/>
          </a:xfrm>
          <a:prstGeom prst="ellipse">
            <a:avLst/>
          </a:prstGeom>
        </p:spPr>
        <p:txBody>
          <a:bodyPr/>
          <a:lstStyle>
            <a:lvl1pPr marL="0" indent="0" algn="ctr">
              <a:lnSpc>
                <a:spcPct val="100000"/>
              </a:lnSpc>
              <a:buNone/>
              <a:defRPr sz="800">
                <a:solidFill>
                  <a:schemeClr val="bg1"/>
                </a:solidFill>
              </a:defRPr>
            </a:lvl1pPr>
          </a:lstStyle>
          <a:p>
            <a:br>
              <a:rPr lang="de-DE"/>
            </a:br>
            <a:br>
              <a:rPr lang="de-DE"/>
            </a:br>
            <a:br>
              <a:rPr lang="de-DE"/>
            </a:br>
            <a:br>
              <a:rPr lang="de-DE"/>
            </a:br>
            <a:r>
              <a:rPr lang="de-DE"/>
              <a:t>Bild einfügen</a:t>
            </a:r>
          </a:p>
        </p:txBody>
      </p:sp>
      <p:sp>
        <p:nvSpPr>
          <p:cNvPr id="16" name="Textplatzhalter 15"/>
          <p:cNvSpPr>
            <a:spLocks noGrp="1"/>
          </p:cNvSpPr>
          <p:nvPr>
            <p:ph type="body" sz="quarter" idx="15" hasCustomPrompt="1"/>
          </p:nvPr>
        </p:nvSpPr>
        <p:spPr>
          <a:xfrm>
            <a:off x="8244004" y="5652005"/>
            <a:ext cx="2232000" cy="1008112"/>
          </a:xfrm>
        </p:spPr>
        <p:txBody>
          <a:bodyPr/>
          <a:lstStyle>
            <a:lvl1pPr marL="0" indent="0">
              <a:spcBef>
                <a:spcPts val="0"/>
              </a:spcBef>
              <a:spcAft>
                <a:spcPts val="300"/>
              </a:spcAft>
              <a:buNone/>
              <a:defRPr sz="1000" b="1" baseline="0">
                <a:solidFill>
                  <a:schemeClr val="bg1"/>
                </a:solidFill>
              </a:defRPr>
            </a:lvl1pPr>
            <a:lvl2pPr marL="0" indent="0">
              <a:spcBef>
                <a:spcPts val="0"/>
              </a:spcBef>
              <a:spcAft>
                <a:spcPts val="0"/>
              </a:spcAft>
              <a:buNone/>
              <a:defRPr sz="900" b="0">
                <a:solidFill>
                  <a:schemeClr val="bg1"/>
                </a:solidFill>
              </a:defRPr>
            </a:lvl2pPr>
            <a:lvl3pPr marL="0" indent="0">
              <a:spcBef>
                <a:spcPts val="0"/>
              </a:spcBef>
              <a:spcAft>
                <a:spcPts val="0"/>
              </a:spcAft>
              <a:buFont typeface="Arial" panose="020B0604020202020204" pitchFamily="34" charset="0"/>
              <a:buNone/>
              <a:defRPr sz="900" b="0">
                <a:solidFill>
                  <a:schemeClr val="bg1"/>
                </a:solidFill>
              </a:defRPr>
            </a:lvl3pPr>
            <a:lvl4pPr marL="0" indent="0">
              <a:spcBef>
                <a:spcPts val="0"/>
              </a:spcBef>
              <a:spcAft>
                <a:spcPts val="0"/>
              </a:spcAft>
              <a:buFont typeface="Arial" panose="020B0604020202020204" pitchFamily="34" charset="0"/>
              <a:buNone/>
              <a:defRPr sz="900" b="0">
                <a:solidFill>
                  <a:schemeClr val="bg1"/>
                </a:solidFill>
              </a:defRPr>
            </a:lvl4pPr>
            <a:lvl5pPr marL="0" indent="0">
              <a:spcBef>
                <a:spcPts val="0"/>
              </a:spcBef>
              <a:spcAft>
                <a:spcPts val="0"/>
              </a:spcAft>
              <a:buNone/>
              <a:defRPr sz="900" b="0">
                <a:solidFill>
                  <a:schemeClr val="bg1"/>
                </a:solidFill>
              </a:defRPr>
            </a:lvl5pPr>
            <a:lvl6pPr marL="0" indent="0">
              <a:spcBef>
                <a:spcPts val="0"/>
              </a:spcBef>
              <a:spcAft>
                <a:spcPts val="0"/>
              </a:spcAft>
              <a:buNone/>
              <a:defRPr sz="900" b="0">
                <a:solidFill>
                  <a:schemeClr val="bg1"/>
                </a:solidFill>
              </a:defRPr>
            </a:lvl6pPr>
            <a:lvl7pPr marL="0" indent="0">
              <a:spcBef>
                <a:spcPts val="0"/>
              </a:spcBef>
              <a:spcAft>
                <a:spcPts val="0"/>
              </a:spcAft>
              <a:buFont typeface="Arial" panose="020B0604020202020204" pitchFamily="34" charset="0"/>
              <a:buNone/>
              <a:defRPr sz="900" b="0">
                <a:solidFill>
                  <a:schemeClr val="bg1"/>
                </a:solidFill>
              </a:defRPr>
            </a:lvl7pPr>
            <a:lvl8pPr marL="0" indent="0">
              <a:spcBef>
                <a:spcPts val="0"/>
              </a:spcBef>
              <a:spcAft>
                <a:spcPts val="0"/>
              </a:spcAft>
              <a:buFont typeface="Arial" panose="020B0604020202020204" pitchFamily="34" charset="0"/>
              <a:buNone/>
              <a:defRPr sz="900" b="0">
                <a:solidFill>
                  <a:schemeClr val="bg1"/>
                </a:solidFill>
              </a:defRPr>
            </a:lvl8pPr>
            <a:lvl9pPr marL="0" indent="0">
              <a:spcBef>
                <a:spcPts val="0"/>
              </a:spcBef>
              <a:spcAft>
                <a:spcPts val="0"/>
              </a:spcAft>
              <a:buFont typeface="Arial" panose="020B0604020202020204" pitchFamily="34" charset="0"/>
              <a:buNone/>
              <a:defRPr sz="900" b="0">
                <a:solidFill>
                  <a:schemeClr val="bg1"/>
                </a:solidFill>
              </a:defRPr>
            </a:lvl9pPr>
          </a:lstStyle>
          <a:p>
            <a:pPr lvl="0"/>
            <a:r>
              <a:rPr lang="de-DE"/>
              <a:t>Vorname Nachname // für Funktionsbezeichnung: Start // Absatz // Listenebene erhöhen/verringern  </a:t>
            </a:r>
          </a:p>
          <a:p>
            <a:pPr lvl="1"/>
            <a:r>
              <a:rPr lang="de-DE"/>
              <a:t>Zweite Ebene</a:t>
            </a:r>
          </a:p>
        </p:txBody>
      </p:sp>
      <p:grpSp>
        <p:nvGrpSpPr>
          <p:cNvPr id="48" name="Gruppieren 47"/>
          <p:cNvGrpSpPr/>
          <p:nvPr userDrawn="1"/>
        </p:nvGrpSpPr>
        <p:grpSpPr>
          <a:xfrm>
            <a:off x="-2807994" y="-467995"/>
            <a:ext cx="14327999" cy="8496001"/>
            <a:chOff x="-2808000" y="-468001"/>
            <a:chExt cx="14328000" cy="8496001"/>
          </a:xfrm>
        </p:grpSpPr>
        <p:grpSp>
          <p:nvGrpSpPr>
            <p:cNvPr id="49" name="Hilfslinien oben"/>
            <p:cNvGrpSpPr/>
            <p:nvPr userDrawn="1"/>
          </p:nvGrpSpPr>
          <p:grpSpPr>
            <a:xfrm>
              <a:off x="458788" y="-468000"/>
              <a:ext cx="9775825" cy="360000"/>
              <a:chOff x="458788" y="-468000"/>
              <a:chExt cx="9775825" cy="360000"/>
            </a:xfrm>
          </p:grpSpPr>
          <p:cxnSp>
            <p:nvCxnSpPr>
              <p:cNvPr id="84"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6"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7"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0" name="Hilfslinien unten"/>
            <p:cNvGrpSpPr/>
            <p:nvPr userDrawn="1"/>
          </p:nvGrpSpPr>
          <p:grpSpPr>
            <a:xfrm>
              <a:off x="458788" y="7668000"/>
              <a:ext cx="9775825" cy="360000"/>
              <a:chOff x="458788" y="-468000"/>
              <a:chExt cx="9775825" cy="360000"/>
            </a:xfrm>
          </p:grpSpPr>
          <p:cxnSp>
            <p:nvCxnSpPr>
              <p:cNvPr id="8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2"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3"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1" name="Hilfslinien links"/>
            <p:cNvGrpSpPr/>
            <p:nvPr userDrawn="1"/>
          </p:nvGrpSpPr>
          <p:grpSpPr>
            <a:xfrm>
              <a:off x="-828000" y="5904000"/>
              <a:ext cx="720000" cy="1200063"/>
              <a:chOff x="10800000" y="5904000"/>
              <a:chExt cx="720000" cy="1200063"/>
            </a:xfrm>
          </p:grpSpPr>
          <p:cxnSp>
            <p:nvCxnSpPr>
              <p:cNvPr id="76"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8"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79"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5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55" name="Regieanweisung // Listenebenen"/>
            <p:cNvGrpSpPr/>
            <p:nvPr userDrawn="1"/>
          </p:nvGrpSpPr>
          <p:grpSpPr>
            <a:xfrm>
              <a:off x="-2808000" y="1854000"/>
              <a:ext cx="2700000" cy="1494000"/>
              <a:chOff x="-2808000" y="1854000"/>
              <a:chExt cx="2700000" cy="1494000"/>
            </a:xfrm>
          </p:grpSpPr>
          <p:pic>
            <p:nvPicPr>
              <p:cNvPr id="71"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74"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5"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7"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58" name="Gruppieren 57"/>
            <p:cNvGrpSpPr/>
            <p:nvPr userDrawn="1"/>
          </p:nvGrpSpPr>
          <p:grpSpPr>
            <a:xfrm>
              <a:off x="10800000" y="-36000"/>
              <a:ext cx="720000" cy="7140063"/>
              <a:chOff x="10800000" y="-36000"/>
              <a:chExt cx="720000" cy="7140063"/>
            </a:xfrm>
          </p:grpSpPr>
          <p:cxnSp>
            <p:nvCxnSpPr>
              <p:cNvPr id="59"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65"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66"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67"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68"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69"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0"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sp>
        <p:nvSpPr>
          <p:cNvPr id="2" name="Fußzeilenplatzhalter 1"/>
          <p:cNvSpPr>
            <a:spLocks noGrp="1"/>
          </p:cNvSpPr>
          <p:nvPr>
            <p:ph type="ftr" sz="quarter" idx="17"/>
          </p:nvPr>
        </p:nvSpPr>
        <p:spPr>
          <a:xfrm>
            <a:off x="1440000" y="7117200"/>
            <a:ext cx="1800000" cy="180000"/>
          </a:xfrm>
          <a:prstGeom prst="rect">
            <a:avLst/>
          </a:prstGeom>
        </p:spPr>
        <p:txBody>
          <a:bodyPr/>
          <a:lstStyle>
            <a:lvl1pPr>
              <a:defRPr sz="500">
                <a:solidFill>
                  <a:schemeClr val="tx2"/>
                </a:solidFill>
              </a:defRPr>
            </a:lvl1pPr>
          </a:lstStyle>
          <a:p>
            <a:r>
              <a:rPr lang="de-DE">
                <a:solidFill>
                  <a:srgbClr val="EE334E"/>
                </a:solidFill>
              </a:rPr>
              <a:t>Klausur Deutsches Sportabzeichen • 15. November 2019 • DOSB</a:t>
            </a:r>
          </a:p>
        </p:txBody>
      </p:sp>
      <p:sp>
        <p:nvSpPr>
          <p:cNvPr id="3" name="Foliennummernplatzhalter 2"/>
          <p:cNvSpPr>
            <a:spLocks noGrp="1"/>
          </p:cNvSpPr>
          <p:nvPr>
            <p:ph type="sldNum" sz="quarter" idx="18"/>
          </p:nvPr>
        </p:nvSpPr>
        <p:spPr>
          <a:xfrm>
            <a:off x="458788" y="7117118"/>
            <a:ext cx="359999" cy="180000"/>
          </a:xfrm>
          <a:prstGeom prst="rect">
            <a:avLst/>
          </a:prstGeom>
        </p:spPr>
        <p:txBody>
          <a:bodyPr/>
          <a:lstStyle>
            <a:lvl1pPr>
              <a:defRPr sz="500">
                <a:solidFill>
                  <a:schemeClr val="tx2"/>
                </a:solidFill>
              </a:defRPr>
            </a:lvl1pPr>
          </a:lstStyle>
          <a:p>
            <a:r>
              <a:rPr lang="de-DE">
                <a:solidFill>
                  <a:srgbClr val="EE334E"/>
                </a:solidFill>
              </a:rPr>
              <a:t>Seite </a:t>
            </a:r>
            <a:fld id="{7742BE65-FDB8-40E0-941F-A320667A7227}" type="slidenum">
              <a:rPr lang="de-DE" smtClean="0">
                <a:solidFill>
                  <a:srgbClr val="EE334E"/>
                </a:solidFill>
              </a:rPr>
              <a:pPr/>
              <a:t>‹Nr.›</a:t>
            </a:fld>
            <a:endParaRPr lang="de-DE">
              <a:solidFill>
                <a:srgbClr val="EE334E"/>
              </a:solidFill>
            </a:endParaRPr>
          </a:p>
        </p:txBody>
      </p:sp>
    </p:spTree>
    <p:extLst>
      <p:ext uri="{BB962C8B-B14F-4D97-AF65-F5344CB8AC3E}">
        <p14:creationId xmlns:p14="http://schemas.microsoft.com/office/powerpoint/2010/main" val="17206449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und Bild links // Partner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links // Partnerlogo</a:t>
            </a:r>
          </a:p>
        </p:txBody>
      </p:sp>
      <p:sp>
        <p:nvSpPr>
          <p:cNvPr id="8" name="Textplatzhalter 7"/>
          <p:cNvSpPr>
            <a:spLocks noGrp="1"/>
          </p:cNvSpPr>
          <p:nvPr>
            <p:ph type="body" sz="quarter" idx="12" hasCustomPrompt="1"/>
          </p:nvPr>
        </p:nvSpPr>
        <p:spPr>
          <a:xfrm>
            <a:off x="3988801" y="1528768"/>
            <a:ext cx="6245812" cy="4770437"/>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7"/>
          <p:cNvSpPr>
            <a:spLocks noGrp="1"/>
          </p:cNvSpPr>
          <p:nvPr>
            <p:ph type="pic" sz="quarter" idx="13" hasCustomPrompt="1"/>
          </p:nvPr>
        </p:nvSpPr>
        <p:spPr>
          <a:xfrm>
            <a:off x="467660" y="1619252"/>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9" name="Bildplatzhalter 7"/>
          <p:cNvSpPr>
            <a:spLocks noGrp="1"/>
          </p:cNvSpPr>
          <p:nvPr>
            <p:ph type="pic" sz="quarter" idx="14" hasCustomPrompt="1"/>
          </p:nvPr>
        </p:nvSpPr>
        <p:spPr>
          <a:xfrm>
            <a:off x="457203" y="6548177"/>
            <a:ext cx="684000" cy="720000"/>
          </a:xfrm>
          <a:prstGeom prst="rect">
            <a:avLst/>
          </a:prstGeom>
        </p:spPr>
        <p:txBody>
          <a:bodyPr/>
          <a:lstStyle>
            <a:lvl1pPr marL="0" indent="0" algn="ctr">
              <a:lnSpc>
                <a:spcPct val="100000"/>
              </a:lnSpc>
              <a:buNone/>
              <a:defRPr sz="800" baseline="0"/>
            </a:lvl1pPr>
          </a:lstStyle>
          <a:p>
            <a:r>
              <a:rPr lang="de-DE"/>
              <a:t>Partnerlogo einfügen // ggf. einpassen</a:t>
            </a:r>
          </a:p>
        </p:txBody>
      </p:sp>
      <p:sp>
        <p:nvSpPr>
          <p:cNvPr id="10" name="Textplatzhalter 5"/>
          <p:cNvSpPr>
            <a:spLocks noGrp="1"/>
          </p:cNvSpPr>
          <p:nvPr>
            <p:ph type="body" sz="quarter" idx="15" hasCustomPrompt="1"/>
          </p:nvPr>
        </p:nvSpPr>
        <p:spPr>
          <a:xfrm>
            <a:off x="458792"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1" name="Foliennummernplatzhalter 9">
            <a:extLst>
              <a:ext uri="{FF2B5EF4-FFF2-40B4-BE49-F238E27FC236}">
                <a16:creationId xmlns:a16="http://schemas.microsoft.com/office/drawing/2014/main" id="{343CEEC1-0AD4-45BE-99EC-B8CB7B7128A2}"/>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2" name="Fußzeilenplatzhalter 8">
            <a:extLst>
              <a:ext uri="{FF2B5EF4-FFF2-40B4-BE49-F238E27FC236}">
                <a16:creationId xmlns:a16="http://schemas.microsoft.com/office/drawing/2014/main" id="{0644E20F-06BF-4285-A80F-AED6F122748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13418052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de-DE" sz="3000" b="0" i="0" u="none" strike="noStrike" baseline="0" smtClean="0"/>
            </a:lvl1pPr>
          </a:lstStyle>
          <a:p>
            <a:r>
              <a:rPr lang="de-DE"/>
              <a:t>Headline einfügen auch zweizeilig</a:t>
            </a:r>
            <a:br>
              <a:rPr lang="de-DE"/>
            </a:br>
            <a:r>
              <a:rPr lang="de-DE"/>
              <a:t>Layout: </a:t>
            </a:r>
            <a:r>
              <a:rPr lang="de-DE" sz="3000" b="0" i="0" u="none" strike="noStrike" baseline="0">
                <a:latin typeface="ArialMT"/>
              </a:rPr>
              <a:t>Schlussfolie</a:t>
            </a:r>
            <a:endParaRPr lang="de-DE"/>
          </a:p>
        </p:txBody>
      </p:sp>
      <p:sp>
        <p:nvSpPr>
          <p:cNvPr id="8" name="Textplatzhalter 7"/>
          <p:cNvSpPr>
            <a:spLocks noGrp="1"/>
          </p:cNvSpPr>
          <p:nvPr>
            <p:ph type="body" sz="quarter" idx="12" hasCustomPrompt="1"/>
          </p:nvPr>
        </p:nvSpPr>
        <p:spPr>
          <a:xfrm>
            <a:off x="458791" y="4824006"/>
            <a:ext cx="5886000" cy="1800947"/>
          </a:xfrm>
        </p:spPr>
        <p:txBody>
          <a:bodyPr/>
          <a:lstStyle>
            <a:lvl1pPr marL="0" indent="0">
              <a:lnSpc>
                <a:spcPct val="115000"/>
              </a:lnSpc>
              <a:spcBef>
                <a:spcPts val="0"/>
              </a:spcBef>
              <a:buNone/>
              <a:defRPr b="0"/>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Kontaktdaten</a:t>
            </a:r>
          </a:p>
        </p:txBody>
      </p:sp>
      <p:sp>
        <p:nvSpPr>
          <p:cNvPr id="7" name="Bildplatzhalter 7"/>
          <p:cNvSpPr>
            <a:spLocks noGrp="1"/>
          </p:cNvSpPr>
          <p:nvPr>
            <p:ph type="pic" sz="quarter" idx="13" hasCustomPrompt="1"/>
          </p:nvPr>
        </p:nvSpPr>
        <p:spPr>
          <a:xfrm>
            <a:off x="467660" y="1619249"/>
            <a:ext cx="5886000" cy="280800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10" name="Textplatzhalter 5"/>
          <p:cNvSpPr>
            <a:spLocks noGrp="1"/>
          </p:cNvSpPr>
          <p:nvPr>
            <p:ph type="body" sz="quarter" idx="16" hasCustomPrompt="1"/>
          </p:nvPr>
        </p:nvSpPr>
        <p:spPr>
          <a:xfrm>
            <a:off x="458792" y="44748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9" name="Foliennummernplatzhalter 9">
            <a:extLst>
              <a:ext uri="{FF2B5EF4-FFF2-40B4-BE49-F238E27FC236}">
                <a16:creationId xmlns:a16="http://schemas.microsoft.com/office/drawing/2014/main" id="{7C6B26CD-F46A-4126-9589-6892F433168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11" name="Fußzeilenplatzhalter 8">
            <a:extLst>
              <a:ext uri="{FF2B5EF4-FFF2-40B4-BE49-F238E27FC236}">
                <a16:creationId xmlns:a16="http://schemas.microsoft.com/office/drawing/2014/main" id="{56C89DBE-4E96-43B7-B2D3-DA658BDA4806}"/>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25874034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Nur Headline</a:t>
            </a:r>
          </a:p>
        </p:txBody>
      </p:sp>
      <p:sp>
        <p:nvSpPr>
          <p:cNvPr id="5" name="Foliennummernplatzhalter 9">
            <a:extLst>
              <a:ext uri="{FF2B5EF4-FFF2-40B4-BE49-F238E27FC236}">
                <a16:creationId xmlns:a16="http://schemas.microsoft.com/office/drawing/2014/main" id="{3F92CA73-244B-4F3F-87C8-29CB68D0F8DA}"/>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6" name="Fußzeilenplatzhalter 8">
            <a:extLst>
              <a:ext uri="{FF2B5EF4-FFF2-40B4-BE49-F238E27FC236}">
                <a16:creationId xmlns:a16="http://schemas.microsoft.com/office/drawing/2014/main" id="{8577C4D5-F4AE-4F1D-98DD-BE7B5C13384D}"/>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Tree>
    <p:extLst>
      <p:ext uri="{BB962C8B-B14F-4D97-AF65-F5344CB8AC3E}">
        <p14:creationId xmlns:p14="http://schemas.microsoft.com/office/powerpoint/2010/main" val="9953220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_Titelfolie mit Bild">
    <p:spTree>
      <p:nvGrpSpPr>
        <p:cNvPr id="1" name=""/>
        <p:cNvGrpSpPr/>
        <p:nvPr/>
      </p:nvGrpSpPr>
      <p:grpSpPr>
        <a:xfrm>
          <a:off x="0" y="0"/>
          <a:ext cx="0" cy="0"/>
          <a:chOff x="0" y="0"/>
          <a:chExt cx="0" cy="0"/>
        </a:xfrm>
      </p:grpSpPr>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Grafik 8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pic>
        <p:nvPicPr>
          <p:cNvPr id="35" name="Grafik 34" descr="DOSB_Logo_Farbe_cmyk.jpg"/>
          <p:cNvPicPr>
            <a:picLocks noChangeAspect="1"/>
          </p:cNvPicPr>
          <p:nvPr userDrawn="1"/>
        </p:nvPicPr>
        <p:blipFill>
          <a:blip r:embed="rId5" cstate="print"/>
          <a:stretch>
            <a:fillRect/>
          </a:stretch>
        </p:blipFill>
        <p:spPr>
          <a:xfrm>
            <a:off x="7835871" y="76374"/>
            <a:ext cx="2774872" cy="1534308"/>
          </a:xfrm>
          <a:prstGeom prst="rect">
            <a:avLst/>
          </a:prstGeom>
        </p:spPr>
      </p:pic>
      <p:sp>
        <p:nvSpPr>
          <p:cNvPr id="36" name="Titel 35"/>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704469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_Kapitel_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Kapitelseite</a:t>
            </a:r>
            <a:br>
              <a:rPr lang="de-DE"/>
            </a:br>
            <a:r>
              <a:rPr lang="de-DE"/>
              <a:t>Titel der Präsentation</a:t>
            </a:r>
            <a:br>
              <a:rPr lang="de-DE"/>
            </a:br>
            <a:endParaRPr lang="de-DE"/>
          </a:p>
        </p:txBody>
      </p:sp>
      <p:sp>
        <p:nvSpPr>
          <p:cNvPr id="25" name="Eine Ecke des Rechtecks abrunden 24"/>
          <p:cNvSpPr/>
          <p:nvPr userDrawn="1"/>
        </p:nvSpPr>
        <p:spPr>
          <a:xfrm flipH="1">
            <a:off x="473075" y="1633538"/>
            <a:ext cx="3125787" cy="2146300"/>
          </a:xfrm>
          <a:prstGeom prst="round1Rect">
            <a:avLst>
              <a:gd name="adj" fmla="val 109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ußzeilenplatzhalter 6"/>
          <p:cNvSpPr>
            <a:spLocks noGrp="1"/>
          </p:cNvSpPr>
          <p:nvPr>
            <p:ph type="ftr" sz="quarter" idx="10"/>
          </p:nvPr>
        </p:nvSpPr>
        <p:spPr/>
        <p:txBody>
          <a:bodyPr/>
          <a:lstStyle/>
          <a:p>
            <a:r>
              <a:rPr lang="de-DE"/>
              <a:t>Partner-Workshop • 05. November 2019  • Deutsche Sport Marketing</a:t>
            </a:r>
          </a:p>
        </p:txBody>
      </p:sp>
      <p:sp>
        <p:nvSpPr>
          <p:cNvPr id="8" name="Foliennummernplatzhalter 7"/>
          <p:cNvSpPr>
            <a:spLocks noGrp="1"/>
          </p:cNvSpPr>
          <p:nvPr>
            <p:ph type="sldNum" sz="quarter" idx="11"/>
          </p:nvPr>
        </p:nvSpPr>
        <p:spPr/>
        <p:txBody>
          <a:bodyPr/>
          <a:lstStyle/>
          <a:p>
            <a:r>
              <a:rPr lang="de-DE"/>
              <a:t>Seite </a:t>
            </a:r>
            <a:fld id="{7742BE65-FDB8-40E0-941F-A320667A7227}" type="slidenum">
              <a:rPr lang="de-DE" smtClean="0"/>
              <a:pPr/>
              <a:t>‹Nr.›</a:t>
            </a:fld>
            <a:endParaRPr lang="de-DE"/>
          </a:p>
        </p:txBody>
      </p:sp>
      <p:sp>
        <p:nvSpPr>
          <p:cNvPr id="6" name="Textplatzhalter 5"/>
          <p:cNvSpPr>
            <a:spLocks noGrp="1"/>
          </p:cNvSpPr>
          <p:nvPr>
            <p:ph type="body" sz="quarter" idx="12" hasCustomPrompt="1"/>
          </p:nvPr>
        </p:nvSpPr>
        <p:spPr>
          <a:xfrm>
            <a:off x="67055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6" name="Eine Ecke des Rechtecks abrunden 25"/>
          <p:cNvSpPr/>
          <p:nvPr userDrawn="1"/>
        </p:nvSpPr>
        <p:spPr>
          <a:xfrm flipH="1">
            <a:off x="3781425"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platzhalter 5"/>
          <p:cNvSpPr>
            <a:spLocks noGrp="1"/>
          </p:cNvSpPr>
          <p:nvPr>
            <p:ph type="body" sz="quarter" idx="13" hasCustomPrompt="1"/>
          </p:nvPr>
        </p:nvSpPr>
        <p:spPr>
          <a:xfrm>
            <a:off x="39789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12" name="Regieanweisung // Hilfslinien"/>
          <p:cNvSpPr txBox="1"/>
          <p:nvPr userDrawn="1"/>
        </p:nvSpPr>
        <p:spPr>
          <a:xfrm rot="10800000" flipH="1" flipV="1">
            <a:off x="-2401095" y="3744690"/>
            <a:ext cx="2249553" cy="2510972"/>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Verlinkungen erstellen:</a:t>
            </a:r>
          </a:p>
          <a:p>
            <a:pPr indent="0" algn="l">
              <a:lnSpc>
                <a:spcPct val="100000"/>
              </a:lnSpc>
              <a:spcBef>
                <a:spcPts val="0"/>
              </a:spcBef>
              <a:spcAft>
                <a:spcPts val="0"/>
              </a:spcAft>
            </a:pP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I</a:t>
            </a:r>
            <a:r>
              <a:rPr lang="de-DE" sz="1000" b="1" baseline="0">
                <a:solidFill>
                  <a:schemeClr val="tx1">
                    <a:lumMod val="65000"/>
                    <a:lumOff val="35000"/>
                  </a:schemeClr>
                </a:solidFill>
                <a:latin typeface="+mn-lt"/>
              </a:rPr>
              <a:t>llustrationen </a:t>
            </a:r>
            <a:r>
              <a:rPr lang="de-DE" sz="1000" b="0" baseline="0">
                <a:solidFill>
                  <a:schemeClr val="tx1">
                    <a:lumMod val="65000"/>
                    <a:lumOff val="35000"/>
                  </a:schemeClr>
                </a:solidFill>
                <a:latin typeface="+mn-lt"/>
              </a:rPr>
              <a:t>// </a:t>
            </a:r>
            <a:r>
              <a:rPr lang="de-DE" sz="1000" b="1" baseline="0">
                <a:solidFill>
                  <a:schemeClr val="tx1">
                    <a:lumMod val="65000"/>
                    <a:lumOff val="35000"/>
                  </a:schemeClr>
                </a:solidFill>
                <a:latin typeface="+mn-lt"/>
              </a:rPr>
              <a:t>Formen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Rechteck</a:t>
            </a:r>
          </a:p>
          <a:p>
            <a:pPr indent="0" algn="l">
              <a:lnSpc>
                <a:spcPct val="100000"/>
              </a:lnSpc>
              <a:spcBef>
                <a:spcPts val="0"/>
              </a:spcBef>
              <a:spcAft>
                <a:spcPts val="0"/>
              </a:spcAft>
            </a:pPr>
            <a:endParaRPr lang="de-DE" sz="1000" b="1"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Über Reiter „</a:t>
            </a:r>
            <a:r>
              <a:rPr lang="de-DE" sz="1000" b="1" baseline="0">
                <a:solidFill>
                  <a:schemeClr val="tx1">
                    <a:lumMod val="65000"/>
                    <a:lumOff val="35000"/>
                  </a:schemeClr>
                </a:solidFill>
                <a:latin typeface="+mn-lt"/>
              </a:rPr>
              <a:t>Format“</a:t>
            </a:r>
            <a:r>
              <a:rPr lang="de-DE" sz="1000" b="0" baseline="0">
                <a:solidFill>
                  <a:schemeClr val="tx1">
                    <a:lumMod val="65000"/>
                    <a:lumOff val="35000"/>
                  </a:schemeClr>
                </a:solidFill>
                <a:latin typeface="+mn-lt"/>
              </a:rPr>
              <a:t> Fülleffekt  und Formkontur auf </a:t>
            </a:r>
            <a:r>
              <a:rPr lang="de-DE" sz="1000" b="1" baseline="0">
                <a:solidFill>
                  <a:schemeClr val="tx1">
                    <a:lumMod val="65000"/>
                    <a:lumOff val="35000"/>
                  </a:schemeClr>
                </a:solidFill>
                <a:latin typeface="+mn-lt"/>
              </a:rPr>
              <a:t>„Keine Füllung“ </a:t>
            </a:r>
            <a:r>
              <a:rPr lang="de-DE" sz="1000" b="0" baseline="0">
                <a:solidFill>
                  <a:schemeClr val="tx1">
                    <a:lumMod val="65000"/>
                    <a:lumOff val="35000"/>
                  </a:schemeClr>
                </a:solidFill>
                <a:latin typeface="+mn-lt"/>
              </a:rPr>
              <a:t>setzen.</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Rechteck mit Rechtsklick anklicken, Hyperlink auswählen und Reiter </a:t>
            </a:r>
            <a:r>
              <a:rPr lang="de-DE" sz="1000" b="1" baseline="0">
                <a:solidFill>
                  <a:schemeClr val="tx1">
                    <a:lumMod val="65000"/>
                    <a:lumOff val="35000"/>
                  </a:schemeClr>
                </a:solidFill>
                <a:latin typeface="+mn-lt"/>
              </a:rPr>
              <a:t>„Aus diesem Dokument„ </a:t>
            </a:r>
            <a:r>
              <a:rPr lang="de-DE" sz="1000" b="0" baseline="0">
                <a:solidFill>
                  <a:schemeClr val="tx1">
                    <a:lumMod val="65000"/>
                    <a:lumOff val="35000"/>
                  </a:schemeClr>
                </a:solidFill>
                <a:latin typeface="+mn-lt"/>
              </a:rPr>
              <a:t>wählen. </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In der Übersicht die gewünschte Folie auswählen.</a:t>
            </a:r>
          </a:p>
        </p:txBody>
      </p:sp>
      <p:sp>
        <p:nvSpPr>
          <p:cNvPr id="3" name="Textfeld 2"/>
          <p:cNvSpPr txBox="1"/>
          <p:nvPr userDrawn="1"/>
        </p:nvSpPr>
        <p:spPr>
          <a:xfrm>
            <a:off x="2035968" y="3933371"/>
            <a:ext cx="4263232" cy="2598058"/>
          </a:xfrm>
          <a:prstGeom prst="rect">
            <a:avLst/>
          </a:prstGeom>
          <a:noFill/>
        </p:spPr>
        <p:txBody>
          <a:bodyPr wrap="square" lIns="0" tIns="0" rIns="0" bIns="0" rtlCol="0">
            <a:noAutofit/>
          </a:bodyPr>
          <a:lstStyle/>
          <a:p>
            <a:pPr marL="285750" indent="-285750">
              <a:buClr>
                <a:srgbClr val="EE334E"/>
              </a:buClr>
              <a:buFont typeface="Arial" panose="020B0604020202020204" pitchFamily="34" charset="0"/>
              <a:buChar char="●"/>
            </a:pPr>
            <a:endParaRPr lang="de-DE" sz="1800">
              <a:solidFill>
                <a:srgbClr val="595959"/>
              </a:solidFill>
            </a:endParaRPr>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3" name="Eine Ecke des Rechtecks abrunden 12"/>
          <p:cNvSpPr/>
          <p:nvPr userDrawn="1"/>
        </p:nvSpPr>
        <p:spPr>
          <a:xfrm flipH="1">
            <a:off x="7095017"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platzhalter 5"/>
          <p:cNvSpPr>
            <a:spLocks noGrp="1"/>
          </p:cNvSpPr>
          <p:nvPr>
            <p:ph type="body" sz="quarter" idx="14" hasCustomPrompt="1"/>
          </p:nvPr>
        </p:nvSpPr>
        <p:spPr>
          <a:xfrm>
            <a:off x="73063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Tree>
    <p:extLst>
      <p:ext uri="{BB962C8B-B14F-4D97-AF65-F5344CB8AC3E}">
        <p14:creationId xmlns:p14="http://schemas.microsoft.com/office/powerpoint/2010/main" val="7912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4" name="Fußzeilenplatzhalter 3"/>
          <p:cNvSpPr>
            <a:spLocks noGrp="1"/>
          </p:cNvSpPr>
          <p:nvPr>
            <p:ph type="ftr" sz="quarter" idx="16"/>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6" name="Foliennummernplatzhalter 5"/>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277439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aubild Prozen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noChangeAspect="1"/>
          </p:cNvSpPr>
          <p:nvPr>
            <p:ph type="body" sz="quarter" idx="12"/>
          </p:nvPr>
        </p:nvSpPr>
        <p:spPr>
          <a:xfrm>
            <a:off x="1620000" y="1476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8" name="Textplatzhalter 7"/>
          <p:cNvSpPr>
            <a:spLocks noGrp="1"/>
          </p:cNvSpPr>
          <p:nvPr>
            <p:ph type="body" sz="quarter" idx="13"/>
          </p:nvPr>
        </p:nvSpPr>
        <p:spPr>
          <a:xfrm>
            <a:off x="4428000" y="2556000"/>
            <a:ext cx="1980000" cy="1080000"/>
          </a:xfrm>
        </p:spPr>
        <p:txBody>
          <a:bodyPr/>
          <a:lstStyle>
            <a:lvl1pPr marL="0" indent="0">
              <a:lnSpc>
                <a:spcPct val="100000"/>
              </a:lnSpc>
              <a:spcBef>
                <a:spcPts val="0"/>
              </a:spcBef>
              <a:buNone/>
              <a:defRPr sz="3500" b="1"/>
            </a:lvl1pPr>
            <a:lvl2pPr marL="0" indent="0">
              <a:lnSpc>
                <a:spcPct val="10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9" name="Textplatzhalter 5"/>
          <p:cNvSpPr>
            <a:spLocks noGrp="1" noChangeAspect="1"/>
          </p:cNvSpPr>
          <p:nvPr>
            <p:ph type="body" sz="quarter" idx="14"/>
          </p:nvPr>
        </p:nvSpPr>
        <p:spPr>
          <a:xfrm>
            <a:off x="6660000" y="1872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0" name="Textplatzhalter 5"/>
          <p:cNvSpPr>
            <a:spLocks noGrp="1" noChangeAspect="1"/>
          </p:cNvSpPr>
          <p:nvPr>
            <p:ph type="body" sz="quarter" idx="15"/>
          </p:nvPr>
        </p:nvSpPr>
        <p:spPr>
          <a:xfrm>
            <a:off x="3852000" y="4248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1" name="Textplatzhalter 7"/>
          <p:cNvSpPr>
            <a:spLocks noGrp="1"/>
          </p:cNvSpPr>
          <p:nvPr>
            <p:ph type="body" sz="quarter" idx="16"/>
          </p:nvPr>
        </p:nvSpPr>
        <p:spPr>
          <a:xfrm>
            <a:off x="1332000" y="4212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2" name="Textplatzhalter 7"/>
          <p:cNvSpPr>
            <a:spLocks noGrp="1"/>
          </p:cNvSpPr>
          <p:nvPr>
            <p:ph type="body" sz="quarter" idx="17"/>
          </p:nvPr>
        </p:nvSpPr>
        <p:spPr>
          <a:xfrm>
            <a:off x="6804000" y="4680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5"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9"/>
          </p:nvPr>
        </p:nvSpPr>
        <p:spPr>
          <a:xfrm>
            <a:off x="2640938" y="7144496"/>
            <a:ext cx="5760000" cy="180000"/>
          </a:xfrm>
          <a:prstGeom prst="rect">
            <a:avLst/>
          </a:prstGeom>
        </p:spPr>
        <p:txBody>
          <a:bodyPr/>
          <a:lstStyle/>
          <a:p>
            <a:r>
              <a:rPr lang="de-DE"/>
              <a:t>Klausur Deutsches Sportabzeichen • 15. November 2019 • DOSB</a:t>
            </a:r>
          </a:p>
        </p:txBody>
      </p:sp>
      <p:sp>
        <p:nvSpPr>
          <p:cNvPr id="4" name="Foliennummernplatzhalter 3"/>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1672214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10" name="Textplatzhalter 9"/>
          <p:cNvSpPr>
            <a:spLocks noGrp="1"/>
          </p:cNvSpPr>
          <p:nvPr>
            <p:ph type="body" sz="quarter" idx="15"/>
          </p:nvPr>
        </p:nvSpPr>
        <p:spPr>
          <a:xfrm>
            <a:off x="458788" y="1619250"/>
            <a:ext cx="2484000" cy="612000"/>
          </a:xfrm>
          <a:solidFill>
            <a:schemeClr val="tx2"/>
          </a:solidFill>
        </p:spPr>
        <p:txBody>
          <a:bodyPr lIns="216000" rIns="72000"/>
          <a:lstStyle>
            <a:lvl1pPr marL="0" marR="0" indent="0" algn="l"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p:cNvSpPr>
          <p:nvPr>
            <p:ph type="body" sz="quarter" idx="16"/>
          </p:nvPr>
        </p:nvSpPr>
        <p:spPr>
          <a:xfrm>
            <a:off x="3013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p:cNvSpPr>
          <p:nvPr>
            <p:ph type="body" sz="quarter" idx="17"/>
          </p:nvPr>
        </p:nvSpPr>
        <p:spPr>
          <a:xfrm>
            <a:off x="5569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3" name="Textplatzhalter 5"/>
          <p:cNvSpPr>
            <a:spLocks noGrp="1"/>
          </p:cNvSpPr>
          <p:nvPr>
            <p:ph type="body" sz="quarter" idx="12"/>
          </p:nvPr>
        </p:nvSpPr>
        <p:spPr>
          <a:xfrm>
            <a:off x="458788" y="2268000"/>
            <a:ext cx="2484000" cy="4031200"/>
          </a:xfrm>
        </p:spPr>
        <p:txBody>
          <a:bodyPr lIns="216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4" name="Textplatzhalter 5"/>
          <p:cNvSpPr>
            <a:spLocks noGrp="1"/>
          </p:cNvSpPr>
          <p:nvPr>
            <p:ph type="body" sz="quarter" idx="13"/>
          </p:nvPr>
        </p:nvSpPr>
        <p:spPr>
          <a:xfrm>
            <a:off x="3013994"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5" name="Textplatzhalter 5"/>
          <p:cNvSpPr>
            <a:spLocks noGrp="1"/>
          </p:cNvSpPr>
          <p:nvPr>
            <p:ph type="body" sz="quarter" idx="14"/>
          </p:nvPr>
        </p:nvSpPr>
        <p:spPr>
          <a:xfrm>
            <a:off x="5569200"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8"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9"/>
          </p:nvPr>
        </p:nvSpPr>
        <p:spPr>
          <a:xfrm>
            <a:off x="2640938" y="7144496"/>
            <a:ext cx="5760000" cy="180000"/>
          </a:xfrm>
          <a:prstGeom prst="rect">
            <a:avLst/>
          </a:prstGeom>
        </p:spPr>
        <p:txBody>
          <a:bodyPr/>
          <a:lstStyle/>
          <a:p>
            <a:r>
              <a:rPr lang="de-DE"/>
              <a:t>Klausur Deutsches Sportabzeichen • 15. November 2019 • DOSB</a:t>
            </a:r>
          </a:p>
        </p:txBody>
      </p:sp>
      <p:sp>
        <p:nvSpPr>
          <p:cNvPr id="4" name="Foliennummernplatzhalter 3"/>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3787691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leich // Variante">
    <p:spTree>
      <p:nvGrpSpPr>
        <p:cNvPr id="1" name=""/>
        <p:cNvGrpSpPr/>
        <p:nvPr/>
      </p:nvGrpSpPr>
      <p:grpSpPr>
        <a:xfrm>
          <a:off x="0" y="0"/>
          <a:ext cx="0" cy="0"/>
          <a:chOff x="0" y="0"/>
          <a:chExt cx="0" cy="0"/>
        </a:xfrm>
      </p:grpSpPr>
      <p:sp>
        <p:nvSpPr>
          <p:cNvPr id="9" name="Textplatzhalter 8"/>
          <p:cNvSpPr>
            <a:spLocks noGrp="1"/>
          </p:cNvSpPr>
          <p:nvPr>
            <p:ph type="body" sz="quarter" idx="18"/>
          </p:nvPr>
        </p:nvSpPr>
        <p:spPr>
          <a:xfrm>
            <a:off x="684000" y="1962000"/>
            <a:ext cx="5400000" cy="0"/>
          </a:xfrm>
          <a:ln w="12700">
            <a:solidFill>
              <a:schemeClr val="tx2"/>
            </a:solidFill>
            <a:prstDash val="dash"/>
            <a:miter lim="800000"/>
          </a:ln>
        </p:spPr>
        <p:txBody>
          <a:bodyPr/>
          <a:lstStyle>
            <a:lvl1pPr marL="0" indent="0">
              <a:lnSpc>
                <a:spcPct val="100000"/>
              </a:lnSpc>
              <a:spcBef>
                <a:spcPts val="0"/>
              </a:spcBef>
              <a:buNone/>
              <a:defRPr sz="100" b="0" baseline="0">
                <a:solidFill>
                  <a:schemeClr val="bg1"/>
                </a:solidFill>
              </a:defRPr>
            </a:lvl1pPr>
            <a:lvl2pPr marL="0" indent="0">
              <a:lnSpc>
                <a:spcPct val="100000"/>
              </a:lnSpc>
              <a:spcBef>
                <a:spcPts val="0"/>
              </a:spcBef>
              <a:buNone/>
              <a:defRPr sz="100" b="0">
                <a:solidFill>
                  <a:schemeClr val="bg1"/>
                </a:solidFill>
              </a:defRPr>
            </a:lvl2pPr>
            <a:lvl3pPr marL="0" indent="0">
              <a:lnSpc>
                <a:spcPct val="100000"/>
              </a:lnSpc>
              <a:spcBef>
                <a:spcPts val="0"/>
              </a:spcBef>
              <a:buFont typeface="Arial" panose="020B0604020202020204" pitchFamily="34" charset="0"/>
              <a:buNone/>
              <a:defRPr sz="100" b="0">
                <a:solidFill>
                  <a:schemeClr val="bg1"/>
                </a:solidFill>
              </a:defRPr>
            </a:lvl3pPr>
            <a:lvl4pPr marL="0" indent="0">
              <a:lnSpc>
                <a:spcPct val="100000"/>
              </a:lnSpc>
              <a:spcBef>
                <a:spcPts val="0"/>
              </a:spcBef>
              <a:buFont typeface="Arial" panose="020B0604020202020204" pitchFamily="34" charset="0"/>
              <a:buNone/>
              <a:defRPr sz="100" b="0">
                <a:solidFill>
                  <a:schemeClr val="bg1"/>
                </a:solidFill>
              </a:defRPr>
            </a:lvl4pPr>
            <a:lvl5pPr marL="0" indent="0">
              <a:lnSpc>
                <a:spcPct val="100000"/>
              </a:lnSpc>
              <a:spcBef>
                <a:spcPts val="0"/>
              </a:spcBef>
              <a:buNone/>
              <a:defRPr sz="100" b="0">
                <a:solidFill>
                  <a:schemeClr val="bg1"/>
                </a:solidFill>
              </a:defRPr>
            </a:lvl5pPr>
            <a:lvl6pPr marL="0" indent="0">
              <a:lnSpc>
                <a:spcPct val="100000"/>
              </a:lnSpc>
              <a:spcBef>
                <a:spcPts val="0"/>
              </a:spcBef>
              <a:buNone/>
              <a:defRPr sz="100" b="0">
                <a:solidFill>
                  <a:schemeClr val="bg1"/>
                </a:solidFill>
              </a:defRPr>
            </a:lvl6pPr>
            <a:lvl7pPr marL="0" indent="0">
              <a:lnSpc>
                <a:spcPct val="100000"/>
              </a:lnSpc>
              <a:spcBef>
                <a:spcPts val="0"/>
              </a:spcBef>
              <a:buFont typeface="Arial" panose="020B0604020202020204" pitchFamily="34" charset="0"/>
              <a:buNone/>
              <a:defRPr sz="100" b="0">
                <a:solidFill>
                  <a:schemeClr val="bg1"/>
                </a:solidFill>
              </a:defRPr>
            </a:lvl7pPr>
            <a:lvl8pPr marL="0" indent="0">
              <a:lnSpc>
                <a:spcPct val="100000"/>
              </a:lnSpc>
              <a:spcBef>
                <a:spcPts val="0"/>
              </a:spcBef>
              <a:buFont typeface="Arial" panose="020B0604020202020204" pitchFamily="34" charset="0"/>
              <a:buNone/>
              <a:defRPr sz="100" b="0">
                <a:solidFill>
                  <a:schemeClr val="bg1"/>
                </a:solidFill>
              </a:defRPr>
            </a:lvl8pPr>
            <a:lvl9pPr marL="0" indent="0">
              <a:lnSpc>
                <a:spcPct val="100000"/>
              </a:lnSpc>
              <a:spcBef>
                <a:spcPts val="0"/>
              </a:spcBef>
              <a:buFont typeface="Arial" panose="020B0604020202020204" pitchFamily="34" charset="0"/>
              <a:buNone/>
              <a:defRPr sz="100" b="0">
                <a:solidFill>
                  <a:schemeClr val="bg1"/>
                </a:solidFill>
              </a:defRPr>
            </a:lvl9pPr>
          </a:lstStyle>
          <a:p>
            <a:pPr lvl="0"/>
            <a:r>
              <a:rPr lang="de-DE"/>
              <a:t>Textmasterformat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p:cNvSpPr>
          <p:nvPr>
            <p:ph type="body" sz="quarter" idx="12"/>
          </p:nvPr>
        </p:nvSpPr>
        <p:spPr>
          <a:xfrm>
            <a:off x="458788" y="2484000"/>
            <a:ext cx="2484000" cy="3815200"/>
          </a:xfrm>
        </p:spPr>
        <p:txBody>
          <a:bodyPr lIns="144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7" name="Textplatzhalter 5"/>
          <p:cNvSpPr>
            <a:spLocks noGrp="1"/>
          </p:cNvSpPr>
          <p:nvPr>
            <p:ph type="body" sz="quarter" idx="13"/>
          </p:nvPr>
        </p:nvSpPr>
        <p:spPr>
          <a:xfrm>
            <a:off x="3013994"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8" name="Textplatzhalter 5"/>
          <p:cNvSpPr>
            <a:spLocks noGrp="1"/>
          </p:cNvSpPr>
          <p:nvPr>
            <p:ph type="body" sz="quarter" idx="14"/>
          </p:nvPr>
        </p:nvSpPr>
        <p:spPr>
          <a:xfrm>
            <a:off x="5569200"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0" name="Textplatzhalter 9"/>
          <p:cNvSpPr>
            <a:spLocks noGrp="1" noChangeAspect="1"/>
          </p:cNvSpPr>
          <p:nvPr>
            <p:ph type="body" sz="quarter" idx="15"/>
          </p:nvPr>
        </p:nvSpPr>
        <p:spPr>
          <a:xfrm>
            <a:off x="530038" y="1620000"/>
            <a:ext cx="684000" cy="684000"/>
          </a:xfrm>
          <a:prstGeom prst="ellipse">
            <a:avLst/>
          </a:prstGeom>
          <a:solidFill>
            <a:schemeClr val="tx2"/>
          </a:solidFill>
        </p:spPr>
        <p:txBody>
          <a:bodyPr anchor="ctr"/>
          <a:lstStyle>
            <a:lvl1pPr marL="0" marR="0" indent="0" algn="ctr"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noChangeAspect="1"/>
          </p:cNvSpPr>
          <p:nvPr>
            <p:ph type="body" sz="quarter" idx="16"/>
          </p:nvPr>
        </p:nvSpPr>
        <p:spPr>
          <a:xfrm>
            <a:off x="3084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noChangeAspect="1"/>
          </p:cNvSpPr>
          <p:nvPr>
            <p:ph type="body" sz="quarter" idx="17"/>
          </p:nvPr>
        </p:nvSpPr>
        <p:spPr>
          <a:xfrm>
            <a:off x="5640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5"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282146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tat // weiß">
    <p:spTree>
      <p:nvGrpSpPr>
        <p:cNvPr id="1" name=""/>
        <p:cNvGrpSpPr/>
        <p:nvPr/>
      </p:nvGrpSpPr>
      <p:grpSpPr>
        <a:xfrm>
          <a:off x="0" y="0"/>
          <a:ext cx="0" cy="0"/>
          <a:chOff x="0" y="0"/>
          <a:chExt cx="0" cy="0"/>
        </a:xfrm>
      </p:grpSpPr>
      <p:sp>
        <p:nvSpPr>
          <p:cNvPr id="6" name="Textplatzhalter 5"/>
          <p:cNvSpPr>
            <a:spLocks noGrp="1"/>
          </p:cNvSpPr>
          <p:nvPr>
            <p:ph type="body" sz="quarter" idx="12"/>
          </p:nvPr>
        </p:nvSpPr>
        <p:spPr>
          <a:xfrm>
            <a:off x="563397" y="1223999"/>
            <a:ext cx="9777600" cy="3456000"/>
          </a:xfrm>
        </p:spPr>
        <p:txBody>
          <a:bodyPr/>
          <a:lstStyle>
            <a:lvl1pPr marL="0" indent="486000" algn="l">
              <a:lnSpc>
                <a:spcPct val="114000"/>
              </a:lnSpc>
              <a:spcBef>
                <a:spcPts val="0"/>
              </a:spcBef>
              <a:buSzPct val="110000"/>
              <a:buFontTx/>
              <a:buNone/>
              <a:defRPr sz="2800" b="0" baseline="0"/>
            </a:lvl1pPr>
            <a:lvl2pPr marL="0" indent="0" algn="l">
              <a:lnSpc>
                <a:spcPct val="114000"/>
              </a:lnSpc>
              <a:spcBef>
                <a:spcPts val="0"/>
              </a:spcBef>
              <a:buSzPct val="110000"/>
              <a:buFontTx/>
              <a:buNone/>
              <a:defRPr sz="2800" b="0" normalizeH="0" baseline="0"/>
            </a:lvl2pPr>
            <a:lvl3pPr marL="0" indent="0" algn="l">
              <a:lnSpc>
                <a:spcPct val="114000"/>
              </a:lnSpc>
              <a:spcBef>
                <a:spcPts val="0"/>
              </a:spcBef>
              <a:buFont typeface="Arial" panose="020B0604020202020204" pitchFamily="34" charset="0"/>
              <a:buNone/>
              <a:defRPr sz="2800" b="0"/>
            </a:lvl3pPr>
            <a:lvl4pPr marL="0" indent="0" algn="l">
              <a:lnSpc>
                <a:spcPct val="114000"/>
              </a:lnSpc>
              <a:spcBef>
                <a:spcPts val="0"/>
              </a:spcBef>
              <a:buFont typeface="Arial" panose="020B0604020202020204" pitchFamily="34" charset="0"/>
              <a:buNone/>
              <a:defRPr sz="2800" b="0"/>
            </a:lvl4pPr>
            <a:lvl5pPr marL="0" indent="0" algn="l">
              <a:lnSpc>
                <a:spcPct val="114000"/>
              </a:lnSpc>
              <a:spcBef>
                <a:spcPts val="0"/>
              </a:spcBef>
              <a:buNone/>
              <a:defRPr sz="2800" b="0"/>
            </a:lvl5pPr>
            <a:lvl6pPr marL="0" indent="0" algn="l">
              <a:lnSpc>
                <a:spcPct val="114000"/>
              </a:lnSpc>
              <a:spcBef>
                <a:spcPts val="0"/>
              </a:spcBef>
              <a:buNone/>
              <a:defRPr sz="2800" b="0"/>
            </a:lvl6pPr>
            <a:lvl7pPr marL="0" indent="0" algn="l">
              <a:lnSpc>
                <a:spcPct val="114000"/>
              </a:lnSpc>
              <a:spcBef>
                <a:spcPts val="0"/>
              </a:spcBef>
              <a:buFont typeface="Arial" panose="020B0604020202020204" pitchFamily="34" charset="0"/>
              <a:buNone/>
              <a:defRPr sz="2800" b="0"/>
            </a:lvl7pPr>
            <a:lvl8pPr marL="0" indent="0" algn="l">
              <a:lnSpc>
                <a:spcPct val="114000"/>
              </a:lnSpc>
              <a:spcBef>
                <a:spcPts val="0"/>
              </a:spcBef>
              <a:buFont typeface="Arial" panose="020B0604020202020204" pitchFamily="34" charset="0"/>
              <a:buNone/>
              <a:defRPr sz="2800" b="0"/>
            </a:lvl8pPr>
            <a:lvl9pPr marL="0" indent="0" algn="l">
              <a:lnSpc>
                <a:spcPct val="114000"/>
              </a:lnSpc>
              <a:spcBef>
                <a:spcPts val="0"/>
              </a:spcBef>
              <a:buFont typeface="Arial" panose="020B0604020202020204" pitchFamily="34" charset="0"/>
              <a:buNone/>
              <a:defRPr sz="2800" b="0"/>
            </a:lvl9pPr>
          </a:lstStyle>
          <a:p>
            <a:pPr lvl="0"/>
            <a:r>
              <a:rPr lang="de-DE"/>
              <a:t>Textmasterformat bearbeiten</a:t>
            </a:r>
          </a:p>
        </p:txBody>
      </p:sp>
      <p:sp>
        <p:nvSpPr>
          <p:cNvPr id="7" name="Textplatzhalter 6"/>
          <p:cNvSpPr>
            <a:spLocks noGrp="1"/>
          </p:cNvSpPr>
          <p:nvPr>
            <p:ph type="body" sz="quarter" idx="13"/>
          </p:nvPr>
        </p:nvSpPr>
        <p:spPr>
          <a:xfrm>
            <a:off x="597600" y="1319659"/>
            <a:ext cx="334800" cy="288000"/>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238050"/>
            <a:ext cx="334800" cy="288000"/>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4950000" y="4644000"/>
            <a:ext cx="840600" cy="840600"/>
          </a:xfrm>
          <a:prstGeom prst="ellipse">
            <a:avLst/>
          </a:prstGeom>
        </p:spPr>
        <p:txBody>
          <a:bodyPr/>
          <a:lstStyle>
            <a:lvl1pPr marL="0" indent="0" algn="ctr">
              <a:lnSpc>
                <a:spcPct val="100000"/>
              </a:lnSpc>
              <a:buNone/>
              <a:defRPr sz="800"/>
            </a:lvl1pPr>
          </a:lstStyle>
          <a:p>
            <a:pPr lvl="0"/>
            <a:r>
              <a:rPr lang="de-DE" noProof="0"/>
              <a:t>Bild durch Klicken auf Symbol hinzufügen</a:t>
            </a:r>
          </a:p>
        </p:txBody>
      </p:sp>
      <p:sp>
        <p:nvSpPr>
          <p:cNvPr id="16" name="Textplatzhalter 15"/>
          <p:cNvSpPr>
            <a:spLocks noGrp="1"/>
          </p:cNvSpPr>
          <p:nvPr>
            <p:ph type="body" sz="quarter" idx="15"/>
          </p:nvPr>
        </p:nvSpPr>
        <p:spPr>
          <a:xfrm>
            <a:off x="5904000" y="4786073"/>
            <a:ext cx="2232000" cy="1008112"/>
          </a:xfrm>
        </p:spPr>
        <p:txBody>
          <a:bodyPr/>
          <a:lstStyle>
            <a:lvl1pPr marL="0" indent="0">
              <a:spcBef>
                <a:spcPts val="0"/>
              </a:spcBef>
              <a:spcAft>
                <a:spcPts val="300"/>
              </a:spcAft>
              <a:buNone/>
              <a:defRPr sz="1050" b="1" baseline="0">
                <a:solidFill>
                  <a:schemeClr val="tx2"/>
                </a:solidFill>
              </a:defRPr>
            </a:lvl1pPr>
            <a:lvl2pPr marL="0" indent="0">
              <a:spcBef>
                <a:spcPts val="0"/>
              </a:spcBef>
              <a:spcAft>
                <a:spcPts val="0"/>
              </a:spcAft>
              <a:buNone/>
              <a:defRPr sz="900" b="0"/>
            </a:lvl2pPr>
            <a:lvl3pPr marL="0" indent="0">
              <a:spcBef>
                <a:spcPts val="0"/>
              </a:spcBef>
              <a:spcAft>
                <a:spcPts val="0"/>
              </a:spcAft>
              <a:buFont typeface="Arial" panose="020B0604020202020204" pitchFamily="34" charset="0"/>
              <a:buNone/>
              <a:defRPr sz="900" b="0"/>
            </a:lvl3pPr>
            <a:lvl4pPr marL="0" indent="0">
              <a:spcBef>
                <a:spcPts val="0"/>
              </a:spcBef>
              <a:spcAft>
                <a:spcPts val="0"/>
              </a:spcAft>
              <a:buFont typeface="Arial" panose="020B0604020202020204" pitchFamily="34" charset="0"/>
              <a:buNone/>
              <a:defRPr sz="900" b="0"/>
            </a:lvl4pPr>
            <a:lvl5pPr marL="0" indent="0">
              <a:spcBef>
                <a:spcPts val="0"/>
              </a:spcBef>
              <a:spcAft>
                <a:spcPts val="0"/>
              </a:spcAft>
              <a:buNone/>
              <a:defRPr sz="900" b="0"/>
            </a:lvl5pPr>
            <a:lvl6pPr marL="0" indent="0">
              <a:spcBef>
                <a:spcPts val="0"/>
              </a:spcBef>
              <a:spcAft>
                <a:spcPts val="0"/>
              </a:spcAft>
              <a:buNone/>
              <a:defRPr sz="900" b="0"/>
            </a:lvl6pPr>
            <a:lvl7pPr marL="0" indent="0">
              <a:spcBef>
                <a:spcPts val="0"/>
              </a:spcBef>
              <a:spcAft>
                <a:spcPts val="0"/>
              </a:spcAft>
              <a:buFont typeface="Arial" panose="020B0604020202020204" pitchFamily="34" charset="0"/>
              <a:buNone/>
              <a:defRPr sz="900" b="0"/>
            </a:lvl7pPr>
            <a:lvl8pPr marL="0" indent="0">
              <a:spcBef>
                <a:spcPts val="0"/>
              </a:spcBef>
              <a:spcAft>
                <a:spcPts val="0"/>
              </a:spcAft>
              <a:buFont typeface="Arial" panose="020B0604020202020204" pitchFamily="34" charset="0"/>
              <a:buNone/>
              <a:defRPr sz="900" b="0"/>
            </a:lvl8pPr>
            <a:lvl9pPr marL="0" indent="0">
              <a:spcBef>
                <a:spcPts val="0"/>
              </a:spcBef>
              <a:spcAft>
                <a:spcPts val="0"/>
              </a:spcAft>
              <a:buFont typeface="Arial" panose="020B0604020202020204" pitchFamily="34" charset="0"/>
              <a:buNone/>
              <a:defRPr sz="900" b="0"/>
            </a:lvl9pPr>
          </a:lstStyle>
          <a:p>
            <a:pPr lvl="0"/>
            <a:r>
              <a:rPr lang="de-DE"/>
              <a:t>Textmasterformat bearbeiten</a:t>
            </a:r>
          </a:p>
          <a:p>
            <a:pPr lvl="1"/>
            <a:r>
              <a:rPr lang="de-DE"/>
              <a:t>Zweite Ebene</a:t>
            </a:r>
          </a:p>
        </p:txBody>
      </p:sp>
      <p:sp>
        <p:nvSpPr>
          <p:cNvPr id="12" name="Bildplatzhalter 7"/>
          <p:cNvSpPr>
            <a:spLocks noGrp="1"/>
          </p:cNvSpPr>
          <p:nvPr>
            <p:ph type="pic" sz="quarter" idx="17"/>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2" name="Fußzeilenplatzhalter 1"/>
          <p:cNvSpPr>
            <a:spLocks noGrp="1"/>
          </p:cNvSpPr>
          <p:nvPr>
            <p:ph type="ftr" sz="quarter" idx="18"/>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3" name="Foliennummernplatzhalter 2"/>
          <p:cNvSpPr>
            <a:spLocks noGrp="1"/>
          </p:cNvSpPr>
          <p:nvPr>
            <p:ph type="sldNum" sz="quarter" idx="19"/>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330482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rund">
    <p:spTree>
      <p:nvGrpSpPr>
        <p:cNvPr id="1" name=""/>
        <p:cNvGrpSpPr/>
        <p:nvPr/>
      </p:nvGrpSpPr>
      <p:grpSpPr>
        <a:xfrm>
          <a:off x="0" y="0"/>
          <a:ext cx="0" cy="0"/>
          <a:chOff x="0" y="0"/>
          <a:chExt cx="0" cy="0"/>
        </a:xfrm>
      </p:grpSpPr>
      <p:pic>
        <p:nvPicPr>
          <p:cNvPr id="6"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9463" y="1973263"/>
            <a:ext cx="610235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36"/>
          <p:cNvGrpSpPr>
            <a:grpSpLocks/>
          </p:cNvGrpSpPr>
          <p:nvPr userDrawn="1"/>
        </p:nvGrpSpPr>
        <p:grpSpPr bwMode="auto">
          <a:xfrm>
            <a:off x="-2808288" y="-468313"/>
            <a:ext cx="13968413" cy="8496301"/>
            <a:chOff x="-2808000" y="-468001"/>
            <a:chExt cx="13968000" cy="8496001"/>
          </a:xfrm>
        </p:grpSpPr>
        <p:grpSp>
          <p:nvGrpSpPr>
            <p:cNvPr id="10" name="Hilfslinien oben"/>
            <p:cNvGrpSpPr>
              <a:grpSpLocks/>
            </p:cNvGrpSpPr>
            <p:nvPr userDrawn="1"/>
          </p:nvGrpSpPr>
          <p:grpSpPr bwMode="auto">
            <a:xfrm>
              <a:off x="458788" y="-468000"/>
              <a:ext cx="9775825" cy="360000"/>
              <a:chOff x="458788" y="-468000"/>
              <a:chExt cx="9775825" cy="360000"/>
            </a:xfrm>
          </p:grpSpPr>
          <p:cxnSp>
            <p:nvCxnSpPr>
              <p:cNvPr id="34"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2"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0"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6" name="Regieanweisung // Listenebenen"/>
            <p:cNvGrpSpPr>
              <a:grpSpLocks/>
            </p:cNvGrpSpPr>
            <p:nvPr userDrawn="1"/>
          </p:nvGrpSpPr>
          <p:grpSpPr bwMode="auto">
            <a:xfrm>
              <a:off x="-2808000" y="1854000"/>
              <a:ext cx="2700000" cy="1494000"/>
              <a:chOff x="-2808000" y="1854000"/>
              <a:chExt cx="2700000" cy="1494000"/>
            </a:xfrm>
          </p:grpSpPr>
          <p:pic>
            <p:nvPicPr>
              <p:cNvPr id="25"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8"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9"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7"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uppieren 46"/>
            <p:cNvGrpSpPr>
              <a:grpSpLocks/>
            </p:cNvGrpSpPr>
            <p:nvPr userDrawn="1"/>
          </p:nvGrpSpPr>
          <p:grpSpPr bwMode="auto">
            <a:xfrm>
              <a:off x="10800000" y="358775"/>
              <a:ext cx="360000" cy="6745288"/>
              <a:chOff x="10800000" y="358775"/>
              <a:chExt cx="360000" cy="6745288"/>
            </a:xfrm>
          </p:grpSpPr>
          <p:cxnSp>
            <p:nvCxnSpPr>
              <p:cNvPr id="19"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458788" y="358775"/>
            <a:ext cx="6840000" cy="1728000"/>
          </a:xfrm>
        </p:spPr>
        <p:txBody>
          <a:bodyPr/>
          <a:lstStyle>
            <a:lvl1pPr>
              <a:lnSpc>
                <a:spcPct val="90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458788" y="2160451"/>
            <a:ext cx="4860000" cy="1620000"/>
          </a:xfrm>
        </p:spPr>
        <p:txBody>
          <a:bodyPr/>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8" name="Bildplatzhalter 7"/>
          <p:cNvSpPr>
            <a:spLocks noGrp="1" noChangeAspect="1"/>
          </p:cNvSpPr>
          <p:nvPr>
            <p:ph type="pic" sz="quarter" idx="10"/>
          </p:nvPr>
        </p:nvSpPr>
        <p:spPr>
          <a:xfrm>
            <a:off x="5097937" y="2473119"/>
            <a:ext cx="5600702" cy="5087748"/>
          </a:xfrm>
          <a:custGeom>
            <a:avLst/>
            <a:gdLst>
              <a:gd name="connsiteX0" fmla="*/ 0 w 6289200"/>
              <a:gd name="connsiteY0" fmla="*/ 3144600 h 6289200"/>
              <a:gd name="connsiteX1" fmla="*/ 3144600 w 6289200"/>
              <a:gd name="connsiteY1" fmla="*/ 0 h 6289200"/>
              <a:gd name="connsiteX2" fmla="*/ 6289200 w 6289200"/>
              <a:gd name="connsiteY2" fmla="*/ 3144600 h 6289200"/>
              <a:gd name="connsiteX3" fmla="*/ 3144600 w 6289200"/>
              <a:gd name="connsiteY3" fmla="*/ 6289200 h 6289200"/>
              <a:gd name="connsiteX4" fmla="*/ 0 w 6289200"/>
              <a:gd name="connsiteY4" fmla="*/ 3144600 h 628920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679377 w 6289200"/>
              <a:gd name="connsiteY0" fmla="*/ 5082192 h 6435547"/>
              <a:gd name="connsiteX1" fmla="*/ 0 w 6289200"/>
              <a:gd name="connsiteY1" fmla="*/ 3144600 h 6435547"/>
              <a:gd name="connsiteX2" fmla="*/ 3144600 w 6289200"/>
              <a:gd name="connsiteY2" fmla="*/ 0 h 6435547"/>
              <a:gd name="connsiteX3" fmla="*/ 6289200 w 6289200"/>
              <a:gd name="connsiteY3" fmla="*/ 3144600 h 6435547"/>
              <a:gd name="connsiteX4" fmla="*/ 3236040 w 6289200"/>
              <a:gd name="connsiteY4" fmla="*/ 6380640 h 6435547"/>
              <a:gd name="connsiteX5" fmla="*/ 679377 w 6289200"/>
              <a:gd name="connsiteY5" fmla="*/ 5082192 h 6435547"/>
              <a:gd name="connsiteX0" fmla="*/ 685727 w 6289200"/>
              <a:gd name="connsiteY0" fmla="*/ 5107592 h 6437706"/>
              <a:gd name="connsiteX1" fmla="*/ 0 w 6289200"/>
              <a:gd name="connsiteY1" fmla="*/ 3144600 h 6437706"/>
              <a:gd name="connsiteX2" fmla="*/ 3144600 w 6289200"/>
              <a:gd name="connsiteY2" fmla="*/ 0 h 6437706"/>
              <a:gd name="connsiteX3" fmla="*/ 6289200 w 6289200"/>
              <a:gd name="connsiteY3" fmla="*/ 3144600 h 6437706"/>
              <a:gd name="connsiteX4" fmla="*/ 3236040 w 6289200"/>
              <a:gd name="connsiteY4" fmla="*/ 6380640 h 6437706"/>
              <a:gd name="connsiteX5" fmla="*/ 685727 w 6289200"/>
              <a:gd name="connsiteY5" fmla="*/ 5107592 h 6437706"/>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080605 h 6427220"/>
              <a:gd name="connsiteX1" fmla="*/ 0 w 6446892"/>
              <a:gd name="connsiteY1" fmla="*/ 3144600 h 6427220"/>
              <a:gd name="connsiteX2" fmla="*/ 3144600 w 6446892"/>
              <a:gd name="connsiteY2" fmla="*/ 0 h 6427220"/>
              <a:gd name="connsiteX3" fmla="*/ 5709602 w 6446892"/>
              <a:gd name="connsiteY3" fmla="*/ 1311640 h 6427220"/>
              <a:gd name="connsiteX4" fmla="*/ 6289200 w 6446892"/>
              <a:gd name="connsiteY4" fmla="*/ 3144600 h 6427220"/>
              <a:gd name="connsiteX5" fmla="*/ 3236040 w 6446892"/>
              <a:gd name="connsiteY5" fmla="*/ 6380640 h 6427220"/>
              <a:gd name="connsiteX6" fmla="*/ 664296 w 6446892"/>
              <a:gd name="connsiteY6" fmla="*/ 5080605 h 6427220"/>
              <a:gd name="connsiteX0" fmla="*/ 664296 w 6430139"/>
              <a:gd name="connsiteY0" fmla="*/ 5080605 h 6427220"/>
              <a:gd name="connsiteX1" fmla="*/ 0 w 6430139"/>
              <a:gd name="connsiteY1" fmla="*/ 3144600 h 6427220"/>
              <a:gd name="connsiteX2" fmla="*/ 3144600 w 6430139"/>
              <a:gd name="connsiteY2" fmla="*/ 0 h 6427220"/>
              <a:gd name="connsiteX3" fmla="*/ 5604827 w 6430139"/>
              <a:gd name="connsiteY3" fmla="*/ 1178290 h 6427220"/>
              <a:gd name="connsiteX4" fmla="*/ 6289200 w 6430139"/>
              <a:gd name="connsiteY4" fmla="*/ 3144600 h 6427220"/>
              <a:gd name="connsiteX5" fmla="*/ 3236040 w 6430139"/>
              <a:gd name="connsiteY5" fmla="*/ 6380640 h 6427220"/>
              <a:gd name="connsiteX6" fmla="*/ 664296 w 6430139"/>
              <a:gd name="connsiteY6" fmla="*/ 5080605 h 6427220"/>
              <a:gd name="connsiteX0" fmla="*/ 664296 w 6444813"/>
              <a:gd name="connsiteY0" fmla="*/ 5080605 h 6427220"/>
              <a:gd name="connsiteX1" fmla="*/ 0 w 6444813"/>
              <a:gd name="connsiteY1" fmla="*/ 3144600 h 6427220"/>
              <a:gd name="connsiteX2" fmla="*/ 3144600 w 6444813"/>
              <a:gd name="connsiteY2" fmla="*/ 0 h 6427220"/>
              <a:gd name="connsiteX3" fmla="*/ 5697696 w 6444813"/>
              <a:gd name="connsiteY3" fmla="*/ 1178290 h 6427220"/>
              <a:gd name="connsiteX4" fmla="*/ 6289200 w 6444813"/>
              <a:gd name="connsiteY4" fmla="*/ 3144600 h 6427220"/>
              <a:gd name="connsiteX5" fmla="*/ 3236040 w 6444813"/>
              <a:gd name="connsiteY5" fmla="*/ 6380640 h 6427220"/>
              <a:gd name="connsiteX6" fmla="*/ 664296 w 6444813"/>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80671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73527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32585"/>
              <a:gd name="connsiteY0" fmla="*/ 5080605 h 6427220"/>
              <a:gd name="connsiteX1" fmla="*/ 0 w 6432585"/>
              <a:gd name="connsiteY1" fmla="*/ 3144600 h 6427220"/>
              <a:gd name="connsiteX2" fmla="*/ 3144600 w 6432585"/>
              <a:gd name="connsiteY2" fmla="*/ 0 h 6427220"/>
              <a:gd name="connsiteX3" fmla="*/ 5621497 w 6432585"/>
              <a:gd name="connsiteY3" fmla="*/ 1159239 h 6427220"/>
              <a:gd name="connsiteX4" fmla="*/ 6289200 w 6432585"/>
              <a:gd name="connsiteY4" fmla="*/ 3144600 h 6427220"/>
              <a:gd name="connsiteX5" fmla="*/ 3236040 w 6432585"/>
              <a:gd name="connsiteY5" fmla="*/ 6380640 h 6427220"/>
              <a:gd name="connsiteX6" fmla="*/ 664296 w 6432585"/>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1187 h 6427802"/>
              <a:gd name="connsiteX1" fmla="*/ 0 w 6428438"/>
              <a:gd name="connsiteY1" fmla="*/ 3145182 h 6427802"/>
              <a:gd name="connsiteX2" fmla="*/ 3144600 w 6428438"/>
              <a:gd name="connsiteY2" fmla="*/ 582 h 6427802"/>
              <a:gd name="connsiteX3" fmla="*/ 5592922 w 6428438"/>
              <a:gd name="connsiteY3" fmla="*/ 1176490 h 6427802"/>
              <a:gd name="connsiteX4" fmla="*/ 6289200 w 6428438"/>
              <a:gd name="connsiteY4" fmla="*/ 3145182 h 6427802"/>
              <a:gd name="connsiteX5" fmla="*/ 3236040 w 6428438"/>
              <a:gd name="connsiteY5" fmla="*/ 6381222 h 6427802"/>
              <a:gd name="connsiteX6" fmla="*/ 664296 w 6428438"/>
              <a:gd name="connsiteY6" fmla="*/ 5081187 h 6427802"/>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5080605"/>
              <a:gd name="connsiteX1" fmla="*/ 0 w 6428438"/>
              <a:gd name="connsiteY1" fmla="*/ 3144600 h 5080605"/>
              <a:gd name="connsiteX2" fmla="*/ 3144600 w 6428438"/>
              <a:gd name="connsiteY2" fmla="*/ 0 h 5080605"/>
              <a:gd name="connsiteX3" fmla="*/ 5592922 w 6428438"/>
              <a:gd name="connsiteY3" fmla="*/ 1175908 h 5080605"/>
              <a:gd name="connsiteX4" fmla="*/ 6289200 w 6428438"/>
              <a:gd name="connsiteY4" fmla="*/ 3144600 h 5080605"/>
              <a:gd name="connsiteX5" fmla="*/ 664296 w 6428438"/>
              <a:gd name="connsiteY5" fmla="*/ 5080605 h 5080605"/>
              <a:gd name="connsiteX0" fmla="*/ 664296 w 5947365"/>
              <a:gd name="connsiteY0" fmla="*/ 5080605 h 5367002"/>
              <a:gd name="connsiteX1" fmla="*/ 0 w 5947365"/>
              <a:gd name="connsiteY1" fmla="*/ 3144600 h 5367002"/>
              <a:gd name="connsiteX2" fmla="*/ 3144600 w 5947365"/>
              <a:gd name="connsiteY2" fmla="*/ 0 h 5367002"/>
              <a:gd name="connsiteX3" fmla="*/ 5592922 w 5947365"/>
              <a:gd name="connsiteY3" fmla="*/ 1175908 h 5367002"/>
              <a:gd name="connsiteX4" fmla="*/ 5597436 w 5947365"/>
              <a:gd name="connsiteY4" fmla="*/ 5076767 h 5367002"/>
              <a:gd name="connsiteX5" fmla="*/ 664296 w 5947365"/>
              <a:gd name="connsiteY5" fmla="*/ 5080605 h 5367002"/>
              <a:gd name="connsiteX0" fmla="*/ 664296 w 5937701"/>
              <a:gd name="connsiteY0" fmla="*/ 5080605 h 5361734"/>
              <a:gd name="connsiteX1" fmla="*/ 0 w 5937701"/>
              <a:gd name="connsiteY1" fmla="*/ 3144600 h 5361734"/>
              <a:gd name="connsiteX2" fmla="*/ 3144600 w 5937701"/>
              <a:gd name="connsiteY2" fmla="*/ 0 h 5361734"/>
              <a:gd name="connsiteX3" fmla="*/ 5592922 w 5937701"/>
              <a:gd name="connsiteY3" fmla="*/ 1175908 h 5361734"/>
              <a:gd name="connsiteX4" fmla="*/ 5576005 w 5937701"/>
              <a:gd name="connsiteY4" fmla="*/ 5069623 h 5361734"/>
              <a:gd name="connsiteX5" fmla="*/ 664296 w 5937701"/>
              <a:gd name="connsiteY5" fmla="*/ 5080605 h 5361734"/>
              <a:gd name="connsiteX0" fmla="*/ 664296 w 5946274"/>
              <a:gd name="connsiteY0" fmla="*/ 5080605 h 5368763"/>
              <a:gd name="connsiteX1" fmla="*/ 0 w 5946274"/>
              <a:gd name="connsiteY1" fmla="*/ 3144600 h 5368763"/>
              <a:gd name="connsiteX2" fmla="*/ 3144600 w 5946274"/>
              <a:gd name="connsiteY2" fmla="*/ 0 h 5368763"/>
              <a:gd name="connsiteX3" fmla="*/ 5592922 w 5946274"/>
              <a:gd name="connsiteY3" fmla="*/ 1175908 h 5368763"/>
              <a:gd name="connsiteX4" fmla="*/ 5595055 w 5946274"/>
              <a:gd name="connsiteY4" fmla="*/ 5079148 h 5368763"/>
              <a:gd name="connsiteX5" fmla="*/ 664296 w 5946274"/>
              <a:gd name="connsiteY5" fmla="*/ 5080605 h 5368763"/>
              <a:gd name="connsiteX0" fmla="*/ 664296 w 5956256"/>
              <a:gd name="connsiteY0" fmla="*/ 5080605 h 5386512"/>
              <a:gd name="connsiteX1" fmla="*/ 0 w 5956256"/>
              <a:gd name="connsiteY1" fmla="*/ 3144600 h 5386512"/>
              <a:gd name="connsiteX2" fmla="*/ 3144600 w 5956256"/>
              <a:gd name="connsiteY2" fmla="*/ 0 h 5386512"/>
              <a:gd name="connsiteX3" fmla="*/ 5592922 w 5956256"/>
              <a:gd name="connsiteY3" fmla="*/ 1175908 h 5386512"/>
              <a:gd name="connsiteX4" fmla="*/ 5616486 w 5956256"/>
              <a:gd name="connsiteY4" fmla="*/ 5102960 h 5386512"/>
              <a:gd name="connsiteX5" fmla="*/ 664296 w 5956256"/>
              <a:gd name="connsiteY5" fmla="*/ 5080605 h 5386512"/>
              <a:gd name="connsiteX0" fmla="*/ 664296 w 5948461"/>
              <a:gd name="connsiteY0" fmla="*/ 5080605 h 5374061"/>
              <a:gd name="connsiteX1" fmla="*/ 0 w 5948461"/>
              <a:gd name="connsiteY1" fmla="*/ 3144600 h 5374061"/>
              <a:gd name="connsiteX2" fmla="*/ 3144600 w 5948461"/>
              <a:gd name="connsiteY2" fmla="*/ 0 h 5374061"/>
              <a:gd name="connsiteX3" fmla="*/ 5592922 w 5948461"/>
              <a:gd name="connsiteY3" fmla="*/ 1175908 h 5374061"/>
              <a:gd name="connsiteX4" fmla="*/ 5599818 w 5948461"/>
              <a:gd name="connsiteY4" fmla="*/ 5086292 h 5374061"/>
              <a:gd name="connsiteX5" fmla="*/ 664296 w 5948461"/>
              <a:gd name="connsiteY5" fmla="*/ 5080605 h 5374061"/>
              <a:gd name="connsiteX0" fmla="*/ 664296 w 5599818"/>
              <a:gd name="connsiteY0" fmla="*/ 5080605 h 5374061"/>
              <a:gd name="connsiteX1" fmla="*/ 0 w 5599818"/>
              <a:gd name="connsiteY1" fmla="*/ 3144600 h 5374061"/>
              <a:gd name="connsiteX2" fmla="*/ 3144600 w 5599818"/>
              <a:gd name="connsiteY2" fmla="*/ 0 h 5374061"/>
              <a:gd name="connsiteX3" fmla="*/ 5592922 w 5599818"/>
              <a:gd name="connsiteY3" fmla="*/ 1175908 h 5374061"/>
              <a:gd name="connsiteX4" fmla="*/ 5599818 w 5599818"/>
              <a:gd name="connsiteY4" fmla="*/ 5086292 h 5374061"/>
              <a:gd name="connsiteX5" fmla="*/ 664296 w 5599818"/>
              <a:gd name="connsiteY5" fmla="*/ 5080605 h 5374061"/>
              <a:gd name="connsiteX0" fmla="*/ 664296 w 5599818"/>
              <a:gd name="connsiteY0" fmla="*/ 5080605 h 5086292"/>
              <a:gd name="connsiteX1" fmla="*/ 0 w 5599818"/>
              <a:gd name="connsiteY1" fmla="*/ 3144600 h 5086292"/>
              <a:gd name="connsiteX2" fmla="*/ 3144600 w 5599818"/>
              <a:gd name="connsiteY2" fmla="*/ 0 h 5086292"/>
              <a:gd name="connsiteX3" fmla="*/ 5592922 w 5599818"/>
              <a:gd name="connsiteY3" fmla="*/ 1175908 h 5086292"/>
              <a:gd name="connsiteX4" fmla="*/ 5599818 w 5599818"/>
              <a:gd name="connsiteY4" fmla="*/ 5086292 h 5086292"/>
              <a:gd name="connsiteX5" fmla="*/ 664296 w 5599818"/>
              <a:gd name="connsiteY5" fmla="*/ 5080605 h 5086292"/>
              <a:gd name="connsiteX0" fmla="*/ 664296 w 5602904"/>
              <a:gd name="connsiteY0" fmla="*/ 5080605 h 5086292"/>
              <a:gd name="connsiteX1" fmla="*/ 0 w 5602904"/>
              <a:gd name="connsiteY1" fmla="*/ 3144600 h 5086292"/>
              <a:gd name="connsiteX2" fmla="*/ 3144600 w 5602904"/>
              <a:gd name="connsiteY2" fmla="*/ 0 h 5086292"/>
              <a:gd name="connsiteX3" fmla="*/ 5602447 w 5602904"/>
              <a:gd name="connsiteY3" fmla="*/ 1180670 h 5086292"/>
              <a:gd name="connsiteX4" fmla="*/ 5599818 w 5602904"/>
              <a:gd name="connsiteY4" fmla="*/ 5086292 h 5086292"/>
              <a:gd name="connsiteX5" fmla="*/ 664296 w 5602904"/>
              <a:gd name="connsiteY5" fmla="*/ 5080605 h 5086292"/>
              <a:gd name="connsiteX0" fmla="*/ 664296 w 5600702"/>
              <a:gd name="connsiteY0" fmla="*/ 5080605 h 5086292"/>
              <a:gd name="connsiteX1" fmla="*/ 0 w 5600702"/>
              <a:gd name="connsiteY1" fmla="*/ 3144600 h 5086292"/>
              <a:gd name="connsiteX2" fmla="*/ 3144600 w 5600702"/>
              <a:gd name="connsiteY2" fmla="*/ 0 h 5086292"/>
              <a:gd name="connsiteX3" fmla="*/ 5600066 w 5600702"/>
              <a:gd name="connsiteY3" fmla="*/ 1190195 h 5086292"/>
              <a:gd name="connsiteX4" fmla="*/ 5599818 w 5600702"/>
              <a:gd name="connsiteY4" fmla="*/ 5086292 h 5086292"/>
              <a:gd name="connsiteX5" fmla="*/ 664296 w 5600702"/>
              <a:gd name="connsiteY5" fmla="*/ 5080605 h 5086292"/>
              <a:gd name="connsiteX0" fmla="*/ 673821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73821 w 5600702"/>
              <a:gd name="connsiteY5" fmla="*/ 5087748 h 5087748"/>
              <a:gd name="connsiteX0" fmla="*/ 666677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66677 w 5600702"/>
              <a:gd name="connsiteY5" fmla="*/ 5087748 h 50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02" h="5087748">
                <a:moveTo>
                  <a:pt x="666677" y="5087748"/>
                </a:moveTo>
                <a:cubicBezTo>
                  <a:pt x="22176" y="4233657"/>
                  <a:pt x="8708" y="3472434"/>
                  <a:pt x="0" y="3144600"/>
                </a:cubicBezTo>
                <a:cubicBezTo>
                  <a:pt x="0" y="1407885"/>
                  <a:pt x="1407885" y="0"/>
                  <a:pt x="3144600" y="0"/>
                </a:cubicBezTo>
                <a:cubicBezTo>
                  <a:pt x="4539112" y="6450"/>
                  <a:pt x="5387911" y="906601"/>
                  <a:pt x="5600066" y="1190195"/>
                </a:cubicBezTo>
                <a:cubicBezTo>
                  <a:pt x="5602365" y="2493656"/>
                  <a:pt x="5597519" y="3782831"/>
                  <a:pt x="5599818" y="5086292"/>
                </a:cubicBezTo>
                <a:lnTo>
                  <a:pt x="666677" y="5087748"/>
                </a:lnTo>
                <a:close/>
              </a:path>
            </a:pathLst>
          </a:custGeom>
        </p:spPr>
        <p:txBody>
          <a:bodyPr/>
          <a:lstStyle>
            <a:lvl1pPr marL="0" indent="0" algn="ctr">
              <a:lnSpc>
                <a:spcPct val="100000"/>
              </a:lnSpc>
              <a:buNone/>
              <a:defRPr sz="1600"/>
            </a:lvl1pPr>
          </a:lstStyle>
          <a:p>
            <a:pPr lvl="0"/>
            <a:r>
              <a:rPr lang="de-DE" noProof="0"/>
              <a:t>Bild durch Klicken auf Symbol hinzufügen</a:t>
            </a:r>
          </a:p>
        </p:txBody>
      </p:sp>
      <p:sp>
        <p:nvSpPr>
          <p:cNvPr id="46" name="Textplatzhalter 5"/>
          <p:cNvSpPr>
            <a:spLocks noGrp="1"/>
          </p:cNvSpPr>
          <p:nvPr>
            <p:ph type="body" sz="quarter" idx="11"/>
          </p:nvPr>
        </p:nvSpPr>
        <p:spPr>
          <a:xfrm rot="16200000">
            <a:off x="8772716" y="5656048"/>
            <a:ext cx="3600000" cy="180000"/>
          </a:xfrm>
        </p:spPr>
        <p:txBody>
          <a:bodyPr anchor="b"/>
          <a:lstStyle>
            <a:lvl1pPr marL="0" indent="0" algn="r">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2734213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Zitat // rot">
    <p:bg>
      <p:bgPr>
        <a:solidFill>
          <a:schemeClr val="tx2"/>
        </a:solidFill>
        <a:effectLst/>
      </p:bgPr>
    </p:bg>
    <p:spTree>
      <p:nvGrpSpPr>
        <p:cNvPr id="1" name=""/>
        <p:cNvGrpSpPr/>
        <p:nvPr/>
      </p:nvGrpSpPr>
      <p:grpSpPr>
        <a:xfrm>
          <a:off x="0" y="0"/>
          <a:ext cx="0" cy="0"/>
          <a:chOff x="0" y="0"/>
          <a:chExt cx="0" cy="0"/>
        </a:xfrm>
      </p:grpSpPr>
      <p:grpSp>
        <p:nvGrpSpPr>
          <p:cNvPr id="8" name="Gruppieren 33"/>
          <p:cNvGrpSpPr>
            <a:grpSpLocks/>
          </p:cNvGrpSpPr>
          <p:nvPr userDrawn="1"/>
        </p:nvGrpSpPr>
        <p:grpSpPr bwMode="auto">
          <a:xfrm>
            <a:off x="-2808288" y="-468313"/>
            <a:ext cx="13968413" cy="8496301"/>
            <a:chOff x="-2808000" y="-468001"/>
            <a:chExt cx="13968000" cy="8496001"/>
          </a:xfrm>
        </p:grpSpPr>
        <p:grpSp>
          <p:nvGrpSpPr>
            <p:cNvPr id="9" name="Hilfslinien oben"/>
            <p:cNvGrpSpPr>
              <a:grpSpLocks/>
            </p:cNvGrpSpPr>
            <p:nvPr userDrawn="1"/>
          </p:nvGrpSpPr>
          <p:grpSpPr bwMode="auto">
            <a:xfrm>
              <a:off x="458788" y="-468000"/>
              <a:ext cx="9775825" cy="360000"/>
              <a:chOff x="458788" y="-468000"/>
              <a:chExt cx="9775825" cy="360000"/>
            </a:xfrm>
          </p:grpSpPr>
          <p:cxnSp>
            <p:nvCxnSpPr>
              <p:cNvPr id="36"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4"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2"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7" name="Regieanweisung // Listenebenen"/>
            <p:cNvGrpSpPr>
              <a:grpSpLocks/>
            </p:cNvGrpSpPr>
            <p:nvPr userDrawn="1"/>
          </p:nvGrpSpPr>
          <p:grpSpPr bwMode="auto">
            <a:xfrm>
              <a:off x="-2808000" y="1854000"/>
              <a:ext cx="2700000" cy="1494000"/>
              <a:chOff x="-2808000" y="1854000"/>
              <a:chExt cx="2700000" cy="1494000"/>
            </a:xfrm>
          </p:grpSpPr>
          <p:pic>
            <p:nvPicPr>
              <p:cNvPr id="27"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30"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31"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8"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uppieren 43"/>
            <p:cNvGrpSpPr>
              <a:grpSpLocks/>
            </p:cNvGrpSpPr>
            <p:nvPr userDrawn="1"/>
          </p:nvGrpSpPr>
          <p:grpSpPr bwMode="auto">
            <a:xfrm>
              <a:off x="10800000" y="358775"/>
              <a:ext cx="360000" cy="6745288"/>
              <a:chOff x="10800000" y="358775"/>
              <a:chExt cx="360000" cy="6745288"/>
            </a:xfrm>
          </p:grpSpPr>
          <p:cxnSp>
            <p:nvCxnSpPr>
              <p:cNvPr id="2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Textplatzhalter 5"/>
          <p:cNvSpPr>
            <a:spLocks noGrp="1"/>
          </p:cNvSpPr>
          <p:nvPr>
            <p:ph type="body" sz="quarter" idx="12"/>
          </p:nvPr>
        </p:nvSpPr>
        <p:spPr>
          <a:xfrm>
            <a:off x="563397" y="1908807"/>
            <a:ext cx="9777600" cy="3456000"/>
          </a:xfrm>
        </p:spPr>
        <p:txBody>
          <a:bodyPr/>
          <a:lstStyle>
            <a:lvl1pPr marL="0" indent="486000" algn="l">
              <a:lnSpc>
                <a:spcPct val="114000"/>
              </a:lnSpc>
              <a:spcBef>
                <a:spcPts val="0"/>
              </a:spcBef>
              <a:buSzPct val="110000"/>
              <a:buFontTx/>
              <a:buNone/>
              <a:defRPr sz="2800" b="0" baseline="0">
                <a:solidFill>
                  <a:schemeClr val="bg1"/>
                </a:solidFill>
              </a:defRPr>
            </a:lvl1pPr>
            <a:lvl2pPr marL="0" indent="0" algn="l">
              <a:lnSpc>
                <a:spcPct val="114000"/>
              </a:lnSpc>
              <a:spcBef>
                <a:spcPts val="0"/>
              </a:spcBef>
              <a:buSzPct val="110000"/>
              <a:buFontTx/>
              <a:buNone/>
              <a:defRPr sz="2800" b="0" normalizeH="0" baseline="0">
                <a:solidFill>
                  <a:schemeClr val="bg1"/>
                </a:solidFill>
              </a:defRPr>
            </a:lvl2pPr>
            <a:lvl3pPr marL="0" indent="0" algn="l">
              <a:lnSpc>
                <a:spcPct val="114000"/>
              </a:lnSpc>
              <a:spcBef>
                <a:spcPts val="0"/>
              </a:spcBef>
              <a:buFont typeface="Arial" panose="020B0604020202020204" pitchFamily="34" charset="0"/>
              <a:buNone/>
              <a:defRPr sz="2800" b="0">
                <a:solidFill>
                  <a:schemeClr val="bg1"/>
                </a:solidFill>
              </a:defRPr>
            </a:lvl3pPr>
            <a:lvl4pPr marL="0" indent="0" algn="l">
              <a:lnSpc>
                <a:spcPct val="114000"/>
              </a:lnSpc>
              <a:spcBef>
                <a:spcPts val="0"/>
              </a:spcBef>
              <a:buFont typeface="Arial" panose="020B0604020202020204" pitchFamily="34" charset="0"/>
              <a:buNone/>
              <a:defRPr sz="2800" b="0">
                <a:solidFill>
                  <a:schemeClr val="bg1"/>
                </a:solidFill>
              </a:defRPr>
            </a:lvl4pPr>
            <a:lvl5pPr marL="0" indent="0" algn="l">
              <a:lnSpc>
                <a:spcPct val="114000"/>
              </a:lnSpc>
              <a:spcBef>
                <a:spcPts val="0"/>
              </a:spcBef>
              <a:buNone/>
              <a:defRPr sz="2800" b="0">
                <a:solidFill>
                  <a:schemeClr val="bg1"/>
                </a:solidFill>
              </a:defRPr>
            </a:lvl5pPr>
            <a:lvl6pPr marL="0" indent="0" algn="l">
              <a:lnSpc>
                <a:spcPct val="114000"/>
              </a:lnSpc>
              <a:spcBef>
                <a:spcPts val="0"/>
              </a:spcBef>
              <a:buNone/>
              <a:defRPr sz="2800" b="0">
                <a:solidFill>
                  <a:schemeClr val="bg1"/>
                </a:solidFill>
              </a:defRPr>
            </a:lvl6pPr>
            <a:lvl7pPr marL="0" indent="0" algn="l">
              <a:lnSpc>
                <a:spcPct val="114000"/>
              </a:lnSpc>
              <a:spcBef>
                <a:spcPts val="0"/>
              </a:spcBef>
              <a:buFont typeface="Arial" panose="020B0604020202020204" pitchFamily="34" charset="0"/>
              <a:buNone/>
              <a:defRPr sz="2800" b="0">
                <a:solidFill>
                  <a:schemeClr val="bg1"/>
                </a:solidFill>
              </a:defRPr>
            </a:lvl7pPr>
            <a:lvl8pPr marL="0" indent="0" algn="l">
              <a:lnSpc>
                <a:spcPct val="114000"/>
              </a:lnSpc>
              <a:spcBef>
                <a:spcPts val="0"/>
              </a:spcBef>
              <a:buFont typeface="Arial" panose="020B0604020202020204" pitchFamily="34" charset="0"/>
              <a:buNone/>
              <a:defRPr sz="2800" b="0">
                <a:solidFill>
                  <a:schemeClr val="bg1"/>
                </a:solidFill>
              </a:defRPr>
            </a:lvl8pPr>
            <a:lvl9pPr marL="0" indent="0" algn="l">
              <a:lnSpc>
                <a:spcPct val="114000"/>
              </a:lnSpc>
              <a:spcBef>
                <a:spcPts val="0"/>
              </a:spcBef>
              <a:buFont typeface="Arial" panose="020B0604020202020204" pitchFamily="34" charset="0"/>
              <a:buNone/>
              <a:defRPr sz="2800" b="0">
                <a:solidFill>
                  <a:schemeClr val="bg1"/>
                </a:solidFill>
              </a:defRPr>
            </a:lvl9pPr>
          </a:lstStyle>
          <a:p>
            <a:pPr lvl="0"/>
            <a:r>
              <a:rPr lang="de-DE"/>
              <a:t>Textmasterformat bearbeiten</a:t>
            </a:r>
          </a:p>
        </p:txBody>
      </p:sp>
      <p:sp>
        <p:nvSpPr>
          <p:cNvPr id="7" name="Textplatzhalter 6"/>
          <p:cNvSpPr>
            <a:spLocks noGrp="1"/>
          </p:cNvSpPr>
          <p:nvPr>
            <p:ph type="body" sz="quarter" idx="13"/>
          </p:nvPr>
        </p:nvSpPr>
        <p:spPr>
          <a:xfrm>
            <a:off x="597600" y="2004467"/>
            <a:ext cx="334800" cy="288000"/>
          </a:xfrm>
          <a:blipFill>
            <a:blip r:embed="rId4"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922858"/>
            <a:ext cx="334800" cy="288000"/>
          </a:xfrm>
          <a:blipFill>
            <a:blip r:embed="rId5"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7261920" y="5508000"/>
            <a:ext cx="840600" cy="840600"/>
          </a:xfrm>
          <a:prstGeom prst="ellipse">
            <a:avLst/>
          </a:prstGeom>
        </p:spPr>
        <p:txBody>
          <a:bodyPr/>
          <a:lstStyle>
            <a:lvl1pPr marL="0" indent="0" algn="ctr">
              <a:lnSpc>
                <a:spcPct val="100000"/>
              </a:lnSpc>
              <a:buNone/>
              <a:defRPr sz="800">
                <a:solidFill>
                  <a:schemeClr val="bg1"/>
                </a:solidFill>
              </a:defRPr>
            </a:lvl1pPr>
          </a:lstStyle>
          <a:p>
            <a:pPr lvl="0"/>
            <a:r>
              <a:rPr lang="de-DE" noProof="0"/>
              <a:t>Bild durch Klicken auf Symbol hinzufügen</a:t>
            </a:r>
          </a:p>
        </p:txBody>
      </p:sp>
      <p:sp>
        <p:nvSpPr>
          <p:cNvPr id="16" name="Textplatzhalter 15"/>
          <p:cNvSpPr>
            <a:spLocks noGrp="1"/>
          </p:cNvSpPr>
          <p:nvPr>
            <p:ph type="body" sz="quarter" idx="15"/>
          </p:nvPr>
        </p:nvSpPr>
        <p:spPr>
          <a:xfrm>
            <a:off x="8244000" y="5652000"/>
            <a:ext cx="2232000" cy="1008112"/>
          </a:xfrm>
        </p:spPr>
        <p:txBody>
          <a:bodyPr/>
          <a:lstStyle>
            <a:lvl1pPr marL="0" indent="0">
              <a:spcBef>
                <a:spcPts val="0"/>
              </a:spcBef>
              <a:spcAft>
                <a:spcPts val="300"/>
              </a:spcAft>
              <a:buNone/>
              <a:defRPr sz="1050" b="1" baseline="0">
                <a:solidFill>
                  <a:schemeClr val="bg1"/>
                </a:solidFill>
              </a:defRPr>
            </a:lvl1pPr>
            <a:lvl2pPr marL="0" indent="0">
              <a:spcBef>
                <a:spcPts val="0"/>
              </a:spcBef>
              <a:spcAft>
                <a:spcPts val="0"/>
              </a:spcAft>
              <a:buNone/>
              <a:defRPr sz="900" b="0">
                <a:solidFill>
                  <a:schemeClr val="bg1"/>
                </a:solidFill>
              </a:defRPr>
            </a:lvl2pPr>
            <a:lvl3pPr marL="0" indent="0">
              <a:spcBef>
                <a:spcPts val="0"/>
              </a:spcBef>
              <a:spcAft>
                <a:spcPts val="0"/>
              </a:spcAft>
              <a:buFont typeface="Arial" panose="020B0604020202020204" pitchFamily="34" charset="0"/>
              <a:buNone/>
              <a:defRPr sz="900" b="0">
                <a:solidFill>
                  <a:schemeClr val="bg1"/>
                </a:solidFill>
              </a:defRPr>
            </a:lvl3pPr>
            <a:lvl4pPr marL="0" indent="0">
              <a:spcBef>
                <a:spcPts val="0"/>
              </a:spcBef>
              <a:spcAft>
                <a:spcPts val="0"/>
              </a:spcAft>
              <a:buFont typeface="Arial" panose="020B0604020202020204" pitchFamily="34" charset="0"/>
              <a:buNone/>
              <a:defRPr sz="900" b="0">
                <a:solidFill>
                  <a:schemeClr val="bg1"/>
                </a:solidFill>
              </a:defRPr>
            </a:lvl4pPr>
            <a:lvl5pPr marL="0" indent="0">
              <a:spcBef>
                <a:spcPts val="0"/>
              </a:spcBef>
              <a:spcAft>
                <a:spcPts val="0"/>
              </a:spcAft>
              <a:buNone/>
              <a:defRPr sz="900" b="0">
                <a:solidFill>
                  <a:schemeClr val="bg1"/>
                </a:solidFill>
              </a:defRPr>
            </a:lvl5pPr>
            <a:lvl6pPr marL="0" indent="0">
              <a:spcBef>
                <a:spcPts val="0"/>
              </a:spcBef>
              <a:spcAft>
                <a:spcPts val="0"/>
              </a:spcAft>
              <a:buNone/>
              <a:defRPr sz="900" b="0">
                <a:solidFill>
                  <a:schemeClr val="bg1"/>
                </a:solidFill>
              </a:defRPr>
            </a:lvl6pPr>
            <a:lvl7pPr marL="0" indent="0">
              <a:spcBef>
                <a:spcPts val="0"/>
              </a:spcBef>
              <a:spcAft>
                <a:spcPts val="0"/>
              </a:spcAft>
              <a:buFont typeface="Arial" panose="020B0604020202020204" pitchFamily="34" charset="0"/>
              <a:buNone/>
              <a:defRPr sz="900" b="0">
                <a:solidFill>
                  <a:schemeClr val="bg1"/>
                </a:solidFill>
              </a:defRPr>
            </a:lvl7pPr>
            <a:lvl8pPr marL="0" indent="0">
              <a:spcBef>
                <a:spcPts val="0"/>
              </a:spcBef>
              <a:spcAft>
                <a:spcPts val="0"/>
              </a:spcAft>
              <a:buFont typeface="Arial" panose="020B0604020202020204" pitchFamily="34" charset="0"/>
              <a:buNone/>
              <a:defRPr sz="900" b="0">
                <a:solidFill>
                  <a:schemeClr val="bg1"/>
                </a:solidFill>
              </a:defRPr>
            </a:lvl8pPr>
            <a:lvl9pPr marL="0" indent="0">
              <a:spcBef>
                <a:spcPts val="0"/>
              </a:spcBef>
              <a:spcAft>
                <a:spcPts val="0"/>
              </a:spcAft>
              <a:buFont typeface="Arial" panose="020B0604020202020204" pitchFamily="34" charset="0"/>
              <a:buNone/>
              <a:defRPr sz="900" b="0">
                <a:solidFill>
                  <a:schemeClr val="bg1"/>
                </a:solidFill>
              </a:defRPr>
            </a:lvl9pPr>
          </a:lstStyle>
          <a:p>
            <a:pPr lvl="0"/>
            <a:r>
              <a:rPr lang="de-DE"/>
              <a:t>Textmasterformat bearbeiten</a:t>
            </a:r>
          </a:p>
          <a:p>
            <a:pPr lvl="1"/>
            <a:r>
              <a:rPr lang="de-DE"/>
              <a:t>Zweite Ebene</a:t>
            </a:r>
          </a:p>
        </p:txBody>
      </p:sp>
    </p:spTree>
    <p:extLst>
      <p:ext uri="{BB962C8B-B14F-4D97-AF65-F5344CB8AC3E}">
        <p14:creationId xmlns:p14="http://schemas.microsoft.com/office/powerpoint/2010/main" val="2010053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x. 3 Bilder Format ungleich rechts-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rechts-links</a:t>
            </a:r>
          </a:p>
        </p:txBody>
      </p:sp>
      <p:sp>
        <p:nvSpPr>
          <p:cNvPr id="3" name="Fußzeilenplatzhalter 2"/>
          <p:cNvSpPr>
            <a:spLocks noGrp="1"/>
          </p:cNvSpPr>
          <p:nvPr>
            <p:ph type="ftr" sz="quarter" idx="10"/>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4" name="Foliennummernplatzhalter 3"/>
          <p:cNvSpPr>
            <a:spLocks noGrp="1"/>
          </p:cNvSpPr>
          <p:nvPr>
            <p:ph type="sldNum" sz="quarter" idx="11"/>
          </p:nvPr>
        </p:nvSpPr>
        <p:spPr>
          <a:xfrm>
            <a:off x="8536335" y="7144496"/>
            <a:ext cx="720000" cy="180000"/>
          </a:xfrm>
          <a:prstGeom prst="rect">
            <a:avLst/>
          </a:prstGeom>
        </p:spPr>
        <p:txBody>
          <a:bodyPr/>
          <a:lstStyle/>
          <a:p>
            <a:r>
              <a:rPr lang="de-DE"/>
              <a:t>Seite </a:t>
            </a:r>
            <a:fld id="{7742BE65-FDB8-40E0-941F-A320667A7227}" type="slidenum">
              <a:rPr lang="de-DE" smtClean="0"/>
              <a:pPr/>
              <a:t>‹Nr.›</a:t>
            </a:fld>
            <a:endParaRPr lang="de-DE"/>
          </a:p>
        </p:txBody>
      </p:sp>
      <p:sp>
        <p:nvSpPr>
          <p:cNvPr id="8" name="Textplatzhalter 7"/>
          <p:cNvSpPr>
            <a:spLocks noGrp="1"/>
          </p:cNvSpPr>
          <p:nvPr>
            <p:ph type="body" sz="quarter" idx="12" hasCustomPrompt="1"/>
          </p:nvPr>
        </p:nvSpPr>
        <p:spPr>
          <a:xfrm>
            <a:off x="458788" y="1528763"/>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0"/>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4716309" y="3798000"/>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8054029" y="3798000"/>
            <a:ext cx="21816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Tree>
    <p:extLst>
      <p:ext uri="{BB962C8B-B14F-4D97-AF65-F5344CB8AC3E}">
        <p14:creationId xmlns:p14="http://schemas.microsoft.com/office/powerpoint/2010/main" val="2571245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Kapiteltrenner mit Bild">
    <p:spTree>
      <p:nvGrpSpPr>
        <p:cNvPr id="1" name=""/>
        <p:cNvGrpSpPr/>
        <p:nvPr/>
      </p:nvGrpSpPr>
      <p:grpSpPr>
        <a:xfrm>
          <a:off x="0" y="0"/>
          <a:ext cx="0" cy="0"/>
          <a:chOff x="0" y="0"/>
          <a:chExt cx="0" cy="0"/>
        </a:xfrm>
      </p:grpSpPr>
      <p:sp>
        <p:nvSpPr>
          <p:cNvPr id="6"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87" y="358775"/>
            <a:ext cx="9775825" cy="1169988"/>
          </a:xfrm>
        </p:spPr>
        <p:txBody>
          <a:bodyPr/>
          <a:lstStyle>
            <a:lvl1pPr>
              <a:defRPr sz="3400" cap="all" baseline="0">
                <a:solidFill>
                  <a:schemeClr val="tx1"/>
                </a:solidFill>
              </a:defRPr>
            </a:lvl1pPr>
          </a:lstStyle>
          <a:p>
            <a:r>
              <a:rPr lang="de-DE"/>
              <a:t>HEADLINE IN </a:t>
            </a:r>
            <a:r>
              <a:rPr lang="de-DE" err="1"/>
              <a:t>GROßBUCHSTABEN</a:t>
            </a:r>
            <a:br>
              <a:rPr lang="de-DE"/>
            </a:br>
            <a:r>
              <a:rPr lang="de-DE"/>
              <a:t>Layout: Kapiteltrenner mit Bild</a:t>
            </a:r>
          </a:p>
        </p:txBody>
      </p:sp>
      <p:grpSp>
        <p:nvGrpSpPr>
          <p:cNvPr id="48" name="Gruppieren 47"/>
          <p:cNvGrpSpPr/>
          <p:nvPr userDrawn="1"/>
        </p:nvGrpSpPr>
        <p:grpSpPr>
          <a:xfrm>
            <a:off x="-2808000" y="-472707"/>
            <a:ext cx="13968000" cy="8500707"/>
            <a:chOff x="-2808000" y="-472707"/>
            <a:chExt cx="13968000" cy="8500707"/>
          </a:xfrm>
        </p:grpSpPr>
        <p:grpSp>
          <p:nvGrpSpPr>
            <p:cNvPr id="49" name="Hilfslinien oben"/>
            <p:cNvGrpSpPr/>
            <p:nvPr userDrawn="1"/>
          </p:nvGrpSpPr>
          <p:grpSpPr>
            <a:xfrm>
              <a:off x="458788" y="-4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0" name="Hilfslinien unten"/>
            <p:cNvGrpSpPr/>
            <p:nvPr userDrawn="1"/>
          </p:nvGrpSpPr>
          <p:grpSpPr>
            <a:xfrm>
              <a:off x="458788" y="7668000"/>
              <a:ext cx="9775825" cy="360000"/>
              <a:chOff x="458788" y="-468000"/>
              <a:chExt cx="9775825" cy="360000"/>
            </a:xfrm>
          </p:grpSpPr>
          <p:cxnSp>
            <p:nvCxnSpPr>
              <p:cNvPr id="7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links"/>
            <p:cNvGrpSpPr/>
            <p:nvPr userDrawn="1"/>
          </p:nvGrpSpPr>
          <p:grpSpPr>
            <a:xfrm>
              <a:off x="-468000" y="3779838"/>
              <a:ext cx="360000" cy="3324225"/>
              <a:chOff x="11160000" y="3779838"/>
              <a:chExt cx="360000" cy="3324225"/>
            </a:xfrm>
          </p:grpSpPr>
          <p:cxnSp>
            <p:nvCxnSpPr>
              <p:cNvPr id="70"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3"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5" name="Regieanweisung // Listenebenen"/>
            <p:cNvGrpSpPr/>
            <p:nvPr userDrawn="1"/>
          </p:nvGrpSpPr>
          <p:grpSpPr>
            <a:xfrm>
              <a:off x="-2808000" y="1854000"/>
              <a:ext cx="2700000" cy="1494000"/>
              <a:chOff x="-2808000" y="1854000"/>
              <a:chExt cx="2700000" cy="1494000"/>
            </a:xfrm>
          </p:grpSpPr>
          <p:pic>
            <p:nvPicPr>
              <p:cNvPr id="65"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8"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69"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7" name="Gruppieren 56"/>
            <p:cNvGrpSpPr/>
            <p:nvPr userDrawn="1"/>
          </p:nvGrpSpPr>
          <p:grpSpPr>
            <a:xfrm>
              <a:off x="10800000" y="358775"/>
              <a:ext cx="360000" cy="6745288"/>
              <a:chOff x="10800000" y="358775"/>
              <a:chExt cx="360000" cy="6745288"/>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41"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35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909638"/>
            <a:ext cx="8018463"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36"/>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1"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6"/>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684000" y="3420000"/>
            <a:ext cx="6120000" cy="2340000"/>
          </a:xfrm>
        </p:spPr>
        <p:txBody>
          <a:bodyPr anchor="b"/>
          <a:lstStyle>
            <a:lvl1pPr>
              <a:lnSpc>
                <a:spcPct val="83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684000" y="5903999"/>
            <a:ext cx="6120000" cy="1188000"/>
          </a:xfrm>
        </p:spPr>
        <p:txBody>
          <a:bodyPr/>
          <a:lstStyle>
            <a:lvl1pPr marL="0" indent="0" algn="l">
              <a:lnSpc>
                <a:spcPct val="100000"/>
              </a:lnSpc>
              <a:spcBef>
                <a:spcPts val="0"/>
              </a:spcBef>
              <a:buFont typeface="Arial" panose="020B0604020202020204" pitchFamily="34" charset="0"/>
              <a:buNone/>
              <a:defRPr sz="2400">
                <a:solidFill>
                  <a:schemeClr val="tx1"/>
                </a:solidFill>
              </a:defRPr>
            </a:lvl1pPr>
            <a:lvl2pPr marL="0" indent="0" algn="l">
              <a:lnSpc>
                <a:spcPct val="100000"/>
              </a:lnSpc>
              <a:spcBef>
                <a:spcPts val="0"/>
              </a:spcBef>
              <a:buFont typeface="Arial" panose="020B0604020202020204" pitchFamily="34" charset="0"/>
              <a:buNone/>
              <a:defRPr sz="2400">
                <a:solidFill>
                  <a:schemeClr val="tx1"/>
                </a:solidFill>
              </a:defRPr>
            </a:lvl2pPr>
            <a:lvl3pPr marL="0" indent="0" algn="l">
              <a:lnSpc>
                <a:spcPct val="100000"/>
              </a:lnSpc>
              <a:spcBef>
                <a:spcPts val="0"/>
              </a:spcBef>
              <a:buFont typeface="Arial" panose="020B0604020202020204" pitchFamily="34" charset="0"/>
              <a:buNone/>
              <a:defRPr sz="2400">
                <a:solidFill>
                  <a:schemeClr val="tx1"/>
                </a:solidFill>
              </a:defRPr>
            </a:lvl3pPr>
            <a:lvl4pPr marL="0" indent="0" algn="l">
              <a:lnSpc>
                <a:spcPct val="100000"/>
              </a:lnSpc>
              <a:spcBef>
                <a:spcPts val="0"/>
              </a:spcBef>
              <a:buFont typeface="Arial" panose="020B0604020202020204" pitchFamily="34" charset="0"/>
              <a:buNone/>
              <a:defRPr sz="2400" b="0">
                <a:solidFill>
                  <a:schemeClr val="tx1"/>
                </a:solidFill>
              </a:defRPr>
            </a:lvl4pPr>
            <a:lvl5pPr marL="0" indent="0" algn="l">
              <a:lnSpc>
                <a:spcPct val="100000"/>
              </a:lnSpc>
              <a:spcBef>
                <a:spcPts val="0"/>
              </a:spcBef>
              <a:buFont typeface="Arial" panose="020B0604020202020204" pitchFamily="34" charset="0"/>
              <a:buNone/>
              <a:defRPr sz="2400">
                <a:solidFill>
                  <a:schemeClr val="tx1"/>
                </a:solidFill>
              </a:defRPr>
            </a:lvl5pPr>
            <a:lvl6pPr marL="0" indent="0" algn="l">
              <a:lnSpc>
                <a:spcPct val="100000"/>
              </a:lnSpc>
              <a:spcBef>
                <a:spcPts val="0"/>
              </a:spcBef>
              <a:buFont typeface="Arial" panose="020B0604020202020204" pitchFamily="34" charset="0"/>
              <a:buNone/>
              <a:defRPr sz="2400">
                <a:solidFill>
                  <a:schemeClr val="tx1"/>
                </a:solidFill>
              </a:defRPr>
            </a:lvl6pPr>
            <a:lvl7pPr marL="0" indent="0" algn="l">
              <a:lnSpc>
                <a:spcPct val="100000"/>
              </a:lnSpc>
              <a:spcBef>
                <a:spcPts val="0"/>
              </a:spcBef>
              <a:buFont typeface="Arial" panose="020B0604020202020204" pitchFamily="34" charset="0"/>
              <a:buNone/>
              <a:defRPr sz="2400">
                <a:solidFill>
                  <a:schemeClr val="tx1"/>
                </a:solidFill>
              </a:defRPr>
            </a:lvl7pPr>
            <a:lvl8pPr marL="0" indent="0" algn="l">
              <a:lnSpc>
                <a:spcPct val="100000"/>
              </a:lnSpc>
              <a:spcBef>
                <a:spcPts val="0"/>
              </a:spcBef>
              <a:buFont typeface="Arial" panose="020B0604020202020204" pitchFamily="34" charset="0"/>
              <a:buNone/>
              <a:defRPr sz="2400">
                <a:solidFill>
                  <a:schemeClr val="tx1"/>
                </a:solidFill>
              </a:defRPr>
            </a:lvl8pPr>
            <a:lvl9pPr marL="0" indent="0" algn="l">
              <a:lnSpc>
                <a:spcPct val="100000"/>
              </a:lnSpc>
              <a:spcBef>
                <a:spcPts val="0"/>
              </a:spcBef>
              <a:buFont typeface="Arial" panose="020B0604020202020204" pitchFamily="34" charset="0"/>
              <a:buNone/>
              <a:defRPr sz="2400">
                <a:solidFill>
                  <a:schemeClr val="tx1"/>
                </a:solidFill>
              </a:defRPr>
            </a:lvl9pPr>
          </a:lstStyle>
          <a:p>
            <a:pPr lvl="0"/>
            <a:r>
              <a:rPr lang="de-DE"/>
              <a:t>Formatvorlage des Untertitelmasters durch Klicken bearbeiten</a:t>
            </a:r>
          </a:p>
        </p:txBody>
      </p:sp>
    </p:spTree>
    <p:extLst>
      <p:ext uri="{BB962C8B-B14F-4D97-AF65-F5344CB8AC3E}">
        <p14:creationId xmlns:p14="http://schemas.microsoft.com/office/powerpoint/2010/main" val="1537407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rund">
    <p:spTree>
      <p:nvGrpSpPr>
        <p:cNvPr id="1" name=""/>
        <p:cNvGrpSpPr/>
        <p:nvPr/>
      </p:nvGrpSpPr>
      <p:grpSpPr>
        <a:xfrm>
          <a:off x="0" y="0"/>
          <a:ext cx="0" cy="0"/>
          <a:chOff x="0" y="0"/>
          <a:chExt cx="0" cy="0"/>
        </a:xfrm>
      </p:grpSpPr>
      <p:pic>
        <p:nvPicPr>
          <p:cNvPr id="6"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9463" y="1973263"/>
            <a:ext cx="610235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36"/>
          <p:cNvGrpSpPr>
            <a:grpSpLocks/>
          </p:cNvGrpSpPr>
          <p:nvPr userDrawn="1"/>
        </p:nvGrpSpPr>
        <p:grpSpPr bwMode="auto">
          <a:xfrm>
            <a:off x="-2808288" y="-468313"/>
            <a:ext cx="13968413" cy="8496301"/>
            <a:chOff x="-2808000" y="-468001"/>
            <a:chExt cx="13968000" cy="8496001"/>
          </a:xfrm>
        </p:grpSpPr>
        <p:grpSp>
          <p:nvGrpSpPr>
            <p:cNvPr id="10" name="Hilfslinien oben"/>
            <p:cNvGrpSpPr>
              <a:grpSpLocks/>
            </p:cNvGrpSpPr>
            <p:nvPr userDrawn="1"/>
          </p:nvGrpSpPr>
          <p:grpSpPr bwMode="auto">
            <a:xfrm>
              <a:off x="458788" y="-468000"/>
              <a:ext cx="9775825" cy="360000"/>
              <a:chOff x="458788" y="-468000"/>
              <a:chExt cx="9775825" cy="360000"/>
            </a:xfrm>
          </p:grpSpPr>
          <p:cxnSp>
            <p:nvCxnSpPr>
              <p:cNvPr id="34"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2"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0"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6" name="Regieanweisung // Listenebenen"/>
            <p:cNvGrpSpPr>
              <a:grpSpLocks/>
            </p:cNvGrpSpPr>
            <p:nvPr userDrawn="1"/>
          </p:nvGrpSpPr>
          <p:grpSpPr bwMode="auto">
            <a:xfrm>
              <a:off x="-2808000" y="1854000"/>
              <a:ext cx="2700000" cy="1494000"/>
              <a:chOff x="-2808000" y="1854000"/>
              <a:chExt cx="2700000" cy="1494000"/>
            </a:xfrm>
          </p:grpSpPr>
          <p:pic>
            <p:nvPicPr>
              <p:cNvPr id="25"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8"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9"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7"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uppieren 46"/>
            <p:cNvGrpSpPr>
              <a:grpSpLocks/>
            </p:cNvGrpSpPr>
            <p:nvPr userDrawn="1"/>
          </p:nvGrpSpPr>
          <p:grpSpPr bwMode="auto">
            <a:xfrm>
              <a:off x="10800000" y="358775"/>
              <a:ext cx="360000" cy="6745288"/>
              <a:chOff x="10800000" y="358775"/>
              <a:chExt cx="360000" cy="6745288"/>
            </a:xfrm>
          </p:grpSpPr>
          <p:cxnSp>
            <p:nvCxnSpPr>
              <p:cNvPr id="19"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458788" y="358775"/>
            <a:ext cx="6840000" cy="1728000"/>
          </a:xfrm>
        </p:spPr>
        <p:txBody>
          <a:bodyPr/>
          <a:lstStyle>
            <a:lvl1pPr>
              <a:lnSpc>
                <a:spcPct val="90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458788" y="2160451"/>
            <a:ext cx="4860000" cy="1620000"/>
          </a:xfrm>
        </p:spPr>
        <p:txBody>
          <a:bodyPr/>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8" name="Bildplatzhalter 7"/>
          <p:cNvSpPr>
            <a:spLocks noGrp="1" noChangeAspect="1"/>
          </p:cNvSpPr>
          <p:nvPr>
            <p:ph type="pic" sz="quarter" idx="10"/>
          </p:nvPr>
        </p:nvSpPr>
        <p:spPr>
          <a:xfrm>
            <a:off x="5097937" y="2473119"/>
            <a:ext cx="5600702" cy="5087748"/>
          </a:xfrm>
          <a:custGeom>
            <a:avLst/>
            <a:gdLst>
              <a:gd name="connsiteX0" fmla="*/ 0 w 6289200"/>
              <a:gd name="connsiteY0" fmla="*/ 3144600 h 6289200"/>
              <a:gd name="connsiteX1" fmla="*/ 3144600 w 6289200"/>
              <a:gd name="connsiteY1" fmla="*/ 0 h 6289200"/>
              <a:gd name="connsiteX2" fmla="*/ 6289200 w 6289200"/>
              <a:gd name="connsiteY2" fmla="*/ 3144600 h 6289200"/>
              <a:gd name="connsiteX3" fmla="*/ 3144600 w 6289200"/>
              <a:gd name="connsiteY3" fmla="*/ 6289200 h 6289200"/>
              <a:gd name="connsiteX4" fmla="*/ 0 w 6289200"/>
              <a:gd name="connsiteY4" fmla="*/ 3144600 h 628920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679377 w 6289200"/>
              <a:gd name="connsiteY0" fmla="*/ 5082192 h 6435547"/>
              <a:gd name="connsiteX1" fmla="*/ 0 w 6289200"/>
              <a:gd name="connsiteY1" fmla="*/ 3144600 h 6435547"/>
              <a:gd name="connsiteX2" fmla="*/ 3144600 w 6289200"/>
              <a:gd name="connsiteY2" fmla="*/ 0 h 6435547"/>
              <a:gd name="connsiteX3" fmla="*/ 6289200 w 6289200"/>
              <a:gd name="connsiteY3" fmla="*/ 3144600 h 6435547"/>
              <a:gd name="connsiteX4" fmla="*/ 3236040 w 6289200"/>
              <a:gd name="connsiteY4" fmla="*/ 6380640 h 6435547"/>
              <a:gd name="connsiteX5" fmla="*/ 679377 w 6289200"/>
              <a:gd name="connsiteY5" fmla="*/ 5082192 h 6435547"/>
              <a:gd name="connsiteX0" fmla="*/ 685727 w 6289200"/>
              <a:gd name="connsiteY0" fmla="*/ 5107592 h 6437706"/>
              <a:gd name="connsiteX1" fmla="*/ 0 w 6289200"/>
              <a:gd name="connsiteY1" fmla="*/ 3144600 h 6437706"/>
              <a:gd name="connsiteX2" fmla="*/ 3144600 w 6289200"/>
              <a:gd name="connsiteY2" fmla="*/ 0 h 6437706"/>
              <a:gd name="connsiteX3" fmla="*/ 6289200 w 6289200"/>
              <a:gd name="connsiteY3" fmla="*/ 3144600 h 6437706"/>
              <a:gd name="connsiteX4" fmla="*/ 3236040 w 6289200"/>
              <a:gd name="connsiteY4" fmla="*/ 6380640 h 6437706"/>
              <a:gd name="connsiteX5" fmla="*/ 685727 w 6289200"/>
              <a:gd name="connsiteY5" fmla="*/ 5107592 h 6437706"/>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080605 h 6427220"/>
              <a:gd name="connsiteX1" fmla="*/ 0 w 6446892"/>
              <a:gd name="connsiteY1" fmla="*/ 3144600 h 6427220"/>
              <a:gd name="connsiteX2" fmla="*/ 3144600 w 6446892"/>
              <a:gd name="connsiteY2" fmla="*/ 0 h 6427220"/>
              <a:gd name="connsiteX3" fmla="*/ 5709602 w 6446892"/>
              <a:gd name="connsiteY3" fmla="*/ 1311640 h 6427220"/>
              <a:gd name="connsiteX4" fmla="*/ 6289200 w 6446892"/>
              <a:gd name="connsiteY4" fmla="*/ 3144600 h 6427220"/>
              <a:gd name="connsiteX5" fmla="*/ 3236040 w 6446892"/>
              <a:gd name="connsiteY5" fmla="*/ 6380640 h 6427220"/>
              <a:gd name="connsiteX6" fmla="*/ 664296 w 6446892"/>
              <a:gd name="connsiteY6" fmla="*/ 5080605 h 6427220"/>
              <a:gd name="connsiteX0" fmla="*/ 664296 w 6430139"/>
              <a:gd name="connsiteY0" fmla="*/ 5080605 h 6427220"/>
              <a:gd name="connsiteX1" fmla="*/ 0 w 6430139"/>
              <a:gd name="connsiteY1" fmla="*/ 3144600 h 6427220"/>
              <a:gd name="connsiteX2" fmla="*/ 3144600 w 6430139"/>
              <a:gd name="connsiteY2" fmla="*/ 0 h 6427220"/>
              <a:gd name="connsiteX3" fmla="*/ 5604827 w 6430139"/>
              <a:gd name="connsiteY3" fmla="*/ 1178290 h 6427220"/>
              <a:gd name="connsiteX4" fmla="*/ 6289200 w 6430139"/>
              <a:gd name="connsiteY4" fmla="*/ 3144600 h 6427220"/>
              <a:gd name="connsiteX5" fmla="*/ 3236040 w 6430139"/>
              <a:gd name="connsiteY5" fmla="*/ 6380640 h 6427220"/>
              <a:gd name="connsiteX6" fmla="*/ 664296 w 6430139"/>
              <a:gd name="connsiteY6" fmla="*/ 5080605 h 6427220"/>
              <a:gd name="connsiteX0" fmla="*/ 664296 w 6444813"/>
              <a:gd name="connsiteY0" fmla="*/ 5080605 h 6427220"/>
              <a:gd name="connsiteX1" fmla="*/ 0 w 6444813"/>
              <a:gd name="connsiteY1" fmla="*/ 3144600 h 6427220"/>
              <a:gd name="connsiteX2" fmla="*/ 3144600 w 6444813"/>
              <a:gd name="connsiteY2" fmla="*/ 0 h 6427220"/>
              <a:gd name="connsiteX3" fmla="*/ 5697696 w 6444813"/>
              <a:gd name="connsiteY3" fmla="*/ 1178290 h 6427220"/>
              <a:gd name="connsiteX4" fmla="*/ 6289200 w 6444813"/>
              <a:gd name="connsiteY4" fmla="*/ 3144600 h 6427220"/>
              <a:gd name="connsiteX5" fmla="*/ 3236040 w 6444813"/>
              <a:gd name="connsiteY5" fmla="*/ 6380640 h 6427220"/>
              <a:gd name="connsiteX6" fmla="*/ 664296 w 6444813"/>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80671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73527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32585"/>
              <a:gd name="connsiteY0" fmla="*/ 5080605 h 6427220"/>
              <a:gd name="connsiteX1" fmla="*/ 0 w 6432585"/>
              <a:gd name="connsiteY1" fmla="*/ 3144600 h 6427220"/>
              <a:gd name="connsiteX2" fmla="*/ 3144600 w 6432585"/>
              <a:gd name="connsiteY2" fmla="*/ 0 h 6427220"/>
              <a:gd name="connsiteX3" fmla="*/ 5621497 w 6432585"/>
              <a:gd name="connsiteY3" fmla="*/ 1159239 h 6427220"/>
              <a:gd name="connsiteX4" fmla="*/ 6289200 w 6432585"/>
              <a:gd name="connsiteY4" fmla="*/ 3144600 h 6427220"/>
              <a:gd name="connsiteX5" fmla="*/ 3236040 w 6432585"/>
              <a:gd name="connsiteY5" fmla="*/ 6380640 h 6427220"/>
              <a:gd name="connsiteX6" fmla="*/ 664296 w 6432585"/>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1187 h 6427802"/>
              <a:gd name="connsiteX1" fmla="*/ 0 w 6428438"/>
              <a:gd name="connsiteY1" fmla="*/ 3145182 h 6427802"/>
              <a:gd name="connsiteX2" fmla="*/ 3144600 w 6428438"/>
              <a:gd name="connsiteY2" fmla="*/ 582 h 6427802"/>
              <a:gd name="connsiteX3" fmla="*/ 5592922 w 6428438"/>
              <a:gd name="connsiteY3" fmla="*/ 1176490 h 6427802"/>
              <a:gd name="connsiteX4" fmla="*/ 6289200 w 6428438"/>
              <a:gd name="connsiteY4" fmla="*/ 3145182 h 6427802"/>
              <a:gd name="connsiteX5" fmla="*/ 3236040 w 6428438"/>
              <a:gd name="connsiteY5" fmla="*/ 6381222 h 6427802"/>
              <a:gd name="connsiteX6" fmla="*/ 664296 w 6428438"/>
              <a:gd name="connsiteY6" fmla="*/ 5081187 h 6427802"/>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5080605"/>
              <a:gd name="connsiteX1" fmla="*/ 0 w 6428438"/>
              <a:gd name="connsiteY1" fmla="*/ 3144600 h 5080605"/>
              <a:gd name="connsiteX2" fmla="*/ 3144600 w 6428438"/>
              <a:gd name="connsiteY2" fmla="*/ 0 h 5080605"/>
              <a:gd name="connsiteX3" fmla="*/ 5592922 w 6428438"/>
              <a:gd name="connsiteY3" fmla="*/ 1175908 h 5080605"/>
              <a:gd name="connsiteX4" fmla="*/ 6289200 w 6428438"/>
              <a:gd name="connsiteY4" fmla="*/ 3144600 h 5080605"/>
              <a:gd name="connsiteX5" fmla="*/ 664296 w 6428438"/>
              <a:gd name="connsiteY5" fmla="*/ 5080605 h 5080605"/>
              <a:gd name="connsiteX0" fmla="*/ 664296 w 5947365"/>
              <a:gd name="connsiteY0" fmla="*/ 5080605 h 5367002"/>
              <a:gd name="connsiteX1" fmla="*/ 0 w 5947365"/>
              <a:gd name="connsiteY1" fmla="*/ 3144600 h 5367002"/>
              <a:gd name="connsiteX2" fmla="*/ 3144600 w 5947365"/>
              <a:gd name="connsiteY2" fmla="*/ 0 h 5367002"/>
              <a:gd name="connsiteX3" fmla="*/ 5592922 w 5947365"/>
              <a:gd name="connsiteY3" fmla="*/ 1175908 h 5367002"/>
              <a:gd name="connsiteX4" fmla="*/ 5597436 w 5947365"/>
              <a:gd name="connsiteY4" fmla="*/ 5076767 h 5367002"/>
              <a:gd name="connsiteX5" fmla="*/ 664296 w 5947365"/>
              <a:gd name="connsiteY5" fmla="*/ 5080605 h 5367002"/>
              <a:gd name="connsiteX0" fmla="*/ 664296 w 5937701"/>
              <a:gd name="connsiteY0" fmla="*/ 5080605 h 5361734"/>
              <a:gd name="connsiteX1" fmla="*/ 0 w 5937701"/>
              <a:gd name="connsiteY1" fmla="*/ 3144600 h 5361734"/>
              <a:gd name="connsiteX2" fmla="*/ 3144600 w 5937701"/>
              <a:gd name="connsiteY2" fmla="*/ 0 h 5361734"/>
              <a:gd name="connsiteX3" fmla="*/ 5592922 w 5937701"/>
              <a:gd name="connsiteY3" fmla="*/ 1175908 h 5361734"/>
              <a:gd name="connsiteX4" fmla="*/ 5576005 w 5937701"/>
              <a:gd name="connsiteY4" fmla="*/ 5069623 h 5361734"/>
              <a:gd name="connsiteX5" fmla="*/ 664296 w 5937701"/>
              <a:gd name="connsiteY5" fmla="*/ 5080605 h 5361734"/>
              <a:gd name="connsiteX0" fmla="*/ 664296 w 5946274"/>
              <a:gd name="connsiteY0" fmla="*/ 5080605 h 5368763"/>
              <a:gd name="connsiteX1" fmla="*/ 0 w 5946274"/>
              <a:gd name="connsiteY1" fmla="*/ 3144600 h 5368763"/>
              <a:gd name="connsiteX2" fmla="*/ 3144600 w 5946274"/>
              <a:gd name="connsiteY2" fmla="*/ 0 h 5368763"/>
              <a:gd name="connsiteX3" fmla="*/ 5592922 w 5946274"/>
              <a:gd name="connsiteY3" fmla="*/ 1175908 h 5368763"/>
              <a:gd name="connsiteX4" fmla="*/ 5595055 w 5946274"/>
              <a:gd name="connsiteY4" fmla="*/ 5079148 h 5368763"/>
              <a:gd name="connsiteX5" fmla="*/ 664296 w 5946274"/>
              <a:gd name="connsiteY5" fmla="*/ 5080605 h 5368763"/>
              <a:gd name="connsiteX0" fmla="*/ 664296 w 5956256"/>
              <a:gd name="connsiteY0" fmla="*/ 5080605 h 5386512"/>
              <a:gd name="connsiteX1" fmla="*/ 0 w 5956256"/>
              <a:gd name="connsiteY1" fmla="*/ 3144600 h 5386512"/>
              <a:gd name="connsiteX2" fmla="*/ 3144600 w 5956256"/>
              <a:gd name="connsiteY2" fmla="*/ 0 h 5386512"/>
              <a:gd name="connsiteX3" fmla="*/ 5592922 w 5956256"/>
              <a:gd name="connsiteY3" fmla="*/ 1175908 h 5386512"/>
              <a:gd name="connsiteX4" fmla="*/ 5616486 w 5956256"/>
              <a:gd name="connsiteY4" fmla="*/ 5102960 h 5386512"/>
              <a:gd name="connsiteX5" fmla="*/ 664296 w 5956256"/>
              <a:gd name="connsiteY5" fmla="*/ 5080605 h 5386512"/>
              <a:gd name="connsiteX0" fmla="*/ 664296 w 5948461"/>
              <a:gd name="connsiteY0" fmla="*/ 5080605 h 5374061"/>
              <a:gd name="connsiteX1" fmla="*/ 0 w 5948461"/>
              <a:gd name="connsiteY1" fmla="*/ 3144600 h 5374061"/>
              <a:gd name="connsiteX2" fmla="*/ 3144600 w 5948461"/>
              <a:gd name="connsiteY2" fmla="*/ 0 h 5374061"/>
              <a:gd name="connsiteX3" fmla="*/ 5592922 w 5948461"/>
              <a:gd name="connsiteY3" fmla="*/ 1175908 h 5374061"/>
              <a:gd name="connsiteX4" fmla="*/ 5599818 w 5948461"/>
              <a:gd name="connsiteY4" fmla="*/ 5086292 h 5374061"/>
              <a:gd name="connsiteX5" fmla="*/ 664296 w 5948461"/>
              <a:gd name="connsiteY5" fmla="*/ 5080605 h 5374061"/>
              <a:gd name="connsiteX0" fmla="*/ 664296 w 5599818"/>
              <a:gd name="connsiteY0" fmla="*/ 5080605 h 5374061"/>
              <a:gd name="connsiteX1" fmla="*/ 0 w 5599818"/>
              <a:gd name="connsiteY1" fmla="*/ 3144600 h 5374061"/>
              <a:gd name="connsiteX2" fmla="*/ 3144600 w 5599818"/>
              <a:gd name="connsiteY2" fmla="*/ 0 h 5374061"/>
              <a:gd name="connsiteX3" fmla="*/ 5592922 w 5599818"/>
              <a:gd name="connsiteY3" fmla="*/ 1175908 h 5374061"/>
              <a:gd name="connsiteX4" fmla="*/ 5599818 w 5599818"/>
              <a:gd name="connsiteY4" fmla="*/ 5086292 h 5374061"/>
              <a:gd name="connsiteX5" fmla="*/ 664296 w 5599818"/>
              <a:gd name="connsiteY5" fmla="*/ 5080605 h 5374061"/>
              <a:gd name="connsiteX0" fmla="*/ 664296 w 5599818"/>
              <a:gd name="connsiteY0" fmla="*/ 5080605 h 5086292"/>
              <a:gd name="connsiteX1" fmla="*/ 0 w 5599818"/>
              <a:gd name="connsiteY1" fmla="*/ 3144600 h 5086292"/>
              <a:gd name="connsiteX2" fmla="*/ 3144600 w 5599818"/>
              <a:gd name="connsiteY2" fmla="*/ 0 h 5086292"/>
              <a:gd name="connsiteX3" fmla="*/ 5592922 w 5599818"/>
              <a:gd name="connsiteY3" fmla="*/ 1175908 h 5086292"/>
              <a:gd name="connsiteX4" fmla="*/ 5599818 w 5599818"/>
              <a:gd name="connsiteY4" fmla="*/ 5086292 h 5086292"/>
              <a:gd name="connsiteX5" fmla="*/ 664296 w 5599818"/>
              <a:gd name="connsiteY5" fmla="*/ 5080605 h 5086292"/>
              <a:gd name="connsiteX0" fmla="*/ 664296 w 5602904"/>
              <a:gd name="connsiteY0" fmla="*/ 5080605 h 5086292"/>
              <a:gd name="connsiteX1" fmla="*/ 0 w 5602904"/>
              <a:gd name="connsiteY1" fmla="*/ 3144600 h 5086292"/>
              <a:gd name="connsiteX2" fmla="*/ 3144600 w 5602904"/>
              <a:gd name="connsiteY2" fmla="*/ 0 h 5086292"/>
              <a:gd name="connsiteX3" fmla="*/ 5602447 w 5602904"/>
              <a:gd name="connsiteY3" fmla="*/ 1180670 h 5086292"/>
              <a:gd name="connsiteX4" fmla="*/ 5599818 w 5602904"/>
              <a:gd name="connsiteY4" fmla="*/ 5086292 h 5086292"/>
              <a:gd name="connsiteX5" fmla="*/ 664296 w 5602904"/>
              <a:gd name="connsiteY5" fmla="*/ 5080605 h 5086292"/>
              <a:gd name="connsiteX0" fmla="*/ 664296 w 5600702"/>
              <a:gd name="connsiteY0" fmla="*/ 5080605 h 5086292"/>
              <a:gd name="connsiteX1" fmla="*/ 0 w 5600702"/>
              <a:gd name="connsiteY1" fmla="*/ 3144600 h 5086292"/>
              <a:gd name="connsiteX2" fmla="*/ 3144600 w 5600702"/>
              <a:gd name="connsiteY2" fmla="*/ 0 h 5086292"/>
              <a:gd name="connsiteX3" fmla="*/ 5600066 w 5600702"/>
              <a:gd name="connsiteY3" fmla="*/ 1190195 h 5086292"/>
              <a:gd name="connsiteX4" fmla="*/ 5599818 w 5600702"/>
              <a:gd name="connsiteY4" fmla="*/ 5086292 h 5086292"/>
              <a:gd name="connsiteX5" fmla="*/ 664296 w 5600702"/>
              <a:gd name="connsiteY5" fmla="*/ 5080605 h 5086292"/>
              <a:gd name="connsiteX0" fmla="*/ 673821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73821 w 5600702"/>
              <a:gd name="connsiteY5" fmla="*/ 5087748 h 5087748"/>
              <a:gd name="connsiteX0" fmla="*/ 666677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66677 w 5600702"/>
              <a:gd name="connsiteY5" fmla="*/ 5087748 h 50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02" h="5087748">
                <a:moveTo>
                  <a:pt x="666677" y="5087748"/>
                </a:moveTo>
                <a:cubicBezTo>
                  <a:pt x="22176" y="4233657"/>
                  <a:pt x="8708" y="3472434"/>
                  <a:pt x="0" y="3144600"/>
                </a:cubicBezTo>
                <a:cubicBezTo>
                  <a:pt x="0" y="1407885"/>
                  <a:pt x="1407885" y="0"/>
                  <a:pt x="3144600" y="0"/>
                </a:cubicBezTo>
                <a:cubicBezTo>
                  <a:pt x="4539112" y="6450"/>
                  <a:pt x="5387911" y="906601"/>
                  <a:pt x="5600066" y="1190195"/>
                </a:cubicBezTo>
                <a:cubicBezTo>
                  <a:pt x="5602365" y="2493656"/>
                  <a:pt x="5597519" y="3782831"/>
                  <a:pt x="5599818" y="5086292"/>
                </a:cubicBezTo>
                <a:lnTo>
                  <a:pt x="666677" y="5087748"/>
                </a:lnTo>
                <a:close/>
              </a:path>
            </a:pathLst>
          </a:custGeom>
        </p:spPr>
        <p:txBody>
          <a:bodyPr/>
          <a:lstStyle>
            <a:lvl1pPr marL="0" indent="0" algn="ctr">
              <a:lnSpc>
                <a:spcPct val="100000"/>
              </a:lnSpc>
              <a:buNone/>
              <a:defRPr sz="1600"/>
            </a:lvl1pPr>
          </a:lstStyle>
          <a:p>
            <a:pPr lvl="0"/>
            <a:r>
              <a:rPr lang="de-DE" noProof="0"/>
              <a:t>Bild durch Klicken auf Symbol hinzufügen</a:t>
            </a:r>
          </a:p>
        </p:txBody>
      </p:sp>
      <p:sp>
        <p:nvSpPr>
          <p:cNvPr id="46" name="Textplatzhalter 5"/>
          <p:cNvSpPr>
            <a:spLocks noGrp="1"/>
          </p:cNvSpPr>
          <p:nvPr>
            <p:ph type="body" sz="quarter" idx="11"/>
          </p:nvPr>
        </p:nvSpPr>
        <p:spPr>
          <a:xfrm rot="16200000">
            <a:off x="8772716" y="5656048"/>
            <a:ext cx="3600000" cy="180000"/>
          </a:xfrm>
        </p:spPr>
        <p:txBody>
          <a:bodyPr anchor="b"/>
          <a:lstStyle>
            <a:lvl1pPr marL="0" indent="0" algn="r">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999408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pic>
        <p:nvPicPr>
          <p:cNvPr id="5" name="Logo DOSB"/>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Grafik 8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Tree>
    <p:extLst>
      <p:ext uri="{BB962C8B-B14F-4D97-AF65-F5344CB8AC3E}">
        <p14:creationId xmlns:p14="http://schemas.microsoft.com/office/powerpoint/2010/main" val="2527662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8788" y="1528763"/>
            <a:ext cx="9775825"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
        <p:nvSpPr>
          <p:cNvPr id="11" name="Fußzeilenplatzhalter 10"/>
          <p:cNvSpPr>
            <a:spLocks noGrp="1"/>
          </p:cNvSpPr>
          <p:nvPr>
            <p:ph type="ftr" sz="quarter" idx="10"/>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12" name="Foliennummernplatzhalter 11"/>
          <p:cNvSpPr>
            <a:spLocks noGrp="1"/>
          </p:cNvSpPr>
          <p:nvPr>
            <p:ph type="sldNum" sz="quarter" idx="11"/>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60643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458788"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7127813" y="162000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5"/>
          <p:cNvSpPr>
            <a:spLocks noGrp="1"/>
          </p:cNvSpPr>
          <p:nvPr>
            <p:ph type="body" sz="quarter" idx="14"/>
          </p:nvPr>
        </p:nvSpPr>
        <p:spPr>
          <a:xfrm>
            <a:off x="7127813"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6"/>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19837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4" name="Fußzeilenplatzhalter 3"/>
          <p:cNvSpPr>
            <a:spLocks noGrp="1"/>
          </p:cNvSpPr>
          <p:nvPr>
            <p:ph type="ftr" sz="quarter" idx="16"/>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6" name="Foliennummernplatzhalter 5"/>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54914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988801" y="1528763"/>
            <a:ext cx="6245812"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3"/>
          </p:nvPr>
        </p:nvSpPr>
        <p:spPr>
          <a:xfrm>
            <a:off x="467660" y="161925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Textplatzhalter 5"/>
          <p:cNvSpPr>
            <a:spLocks noGrp="1"/>
          </p:cNvSpPr>
          <p:nvPr>
            <p:ph type="body" sz="quarter" idx="14"/>
          </p:nvPr>
        </p:nvSpPr>
        <p:spPr>
          <a:xfrm>
            <a:off x="458787"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6"/>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082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pic>
        <p:nvPicPr>
          <p:cNvPr id="37" name="Logo DOSB">
            <a:extLst>
              <a:ext uri="{FF2B5EF4-FFF2-40B4-BE49-F238E27FC236}">
                <a16:creationId xmlns:a16="http://schemas.microsoft.com/office/drawing/2014/main" id="{2FDEAC9E-AE16-48B4-B2CD-6D62CA9E23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rafik 83">
            <a:extLst>
              <a:ext uri="{FF2B5EF4-FFF2-40B4-BE49-F238E27FC236}">
                <a16:creationId xmlns:a16="http://schemas.microsoft.com/office/drawing/2014/main" id="{2F1F58D9-EC8D-42FC-AD57-18092FFA82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740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und Bild oben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690000" y="1528763"/>
            <a:ext cx="6544613" cy="234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1619250"/>
            <a:ext cx="2967840" cy="211464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7"/>
          <p:cNvSpPr>
            <a:spLocks noGrp="1"/>
          </p:cNvSpPr>
          <p:nvPr>
            <p:ph type="body" sz="quarter" idx="14"/>
          </p:nvPr>
        </p:nvSpPr>
        <p:spPr>
          <a:xfrm>
            <a:off x="458788" y="4053600"/>
            <a:ext cx="9775825" cy="2245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5"/>
          <p:cNvSpPr>
            <a:spLocks noGrp="1"/>
          </p:cNvSpPr>
          <p:nvPr>
            <p:ph type="body" sz="quarter" idx="15"/>
          </p:nvPr>
        </p:nvSpPr>
        <p:spPr>
          <a:xfrm>
            <a:off x="458787" y="3769200"/>
            <a:ext cx="296784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Bildplatzhalter 7"/>
          <p:cNvSpPr>
            <a:spLocks noGrp="1"/>
          </p:cNvSpPr>
          <p:nvPr>
            <p:ph type="pic" sz="quarter" idx="16"/>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7"/>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18"/>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53878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3781781"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7104773"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3781781"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7104773"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25110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x. 3 Bilder Format ungleich links-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2179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2673701"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6011813"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2673701"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6011813" y="6066000"/>
            <a:ext cx="42228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2179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62494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4716309"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8054029" y="3798000"/>
            <a:ext cx="21816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390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grpSp>
        <p:nvGrpSpPr>
          <p:cNvPr id="4" name="Gruppieren 33"/>
          <p:cNvGrpSpPr>
            <a:grpSpLocks/>
          </p:cNvGrpSpPr>
          <p:nvPr userDrawn="1"/>
        </p:nvGrpSpPr>
        <p:grpSpPr bwMode="auto">
          <a:xfrm>
            <a:off x="-2808288" y="-468313"/>
            <a:ext cx="13968413" cy="8496301"/>
            <a:chOff x="-2808000" y="-468001"/>
            <a:chExt cx="13968000" cy="8496001"/>
          </a:xfrm>
        </p:grpSpPr>
        <p:grpSp>
          <p:nvGrpSpPr>
            <p:cNvPr id="5"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0"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3"/>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9"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364411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ollbild mit Fußzeil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0" y="1"/>
            <a:ext cx="10693400" cy="62992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5" name="Textplatzhalter 5"/>
          <p:cNvSpPr>
            <a:spLocks noGrp="1"/>
          </p:cNvSpPr>
          <p:nvPr>
            <p:ph type="body" sz="quarter" idx="18"/>
          </p:nvPr>
        </p:nvSpPr>
        <p:spPr>
          <a:xfrm>
            <a:off x="72000" y="633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8" name="Bildplatzhalter 7"/>
          <p:cNvSpPr>
            <a:spLocks noGrp="1"/>
          </p:cNvSpPr>
          <p:nvPr>
            <p:ph type="pic" sz="quarter" idx="14"/>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2" name="Fußzeilenplatzhalter 1"/>
          <p:cNvSpPr>
            <a:spLocks noGrp="1"/>
          </p:cNvSpPr>
          <p:nvPr>
            <p:ph type="ftr" sz="quarter" idx="19"/>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3" name="Foliennummernplatzhalter 2"/>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17037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grpSp>
        <p:nvGrpSpPr>
          <p:cNvPr id="3" name="Gruppieren 33"/>
          <p:cNvGrpSpPr>
            <a:grpSpLocks/>
          </p:cNvGrpSpPr>
          <p:nvPr userDrawn="1"/>
        </p:nvGrpSpPr>
        <p:grpSpPr bwMode="auto">
          <a:xfrm>
            <a:off x="-2808288" y="-468313"/>
            <a:ext cx="13968413" cy="8496301"/>
            <a:chOff x="-2808000" y="-468001"/>
            <a:chExt cx="13968000" cy="8496001"/>
          </a:xfrm>
        </p:grpSpPr>
        <p:grpSp>
          <p:nvGrpSpPr>
            <p:cNvPr id="4" name="Hilfslinien oben"/>
            <p:cNvGrpSpPr>
              <a:grpSpLocks/>
            </p:cNvGrpSpPr>
            <p:nvPr userDrawn="1"/>
          </p:nvGrpSpPr>
          <p:grpSpPr bwMode="auto">
            <a:xfrm>
              <a:off x="458788" y="-468000"/>
              <a:ext cx="9775825" cy="360000"/>
              <a:chOff x="458788" y="-468000"/>
              <a:chExt cx="9775825" cy="360000"/>
            </a:xfrm>
          </p:grpSpPr>
          <p:cxnSp>
            <p:nvCxnSpPr>
              <p:cNvPr id="28"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Hilfslinien unten"/>
            <p:cNvGrpSpPr>
              <a:grpSpLocks/>
            </p:cNvGrpSpPr>
            <p:nvPr userDrawn="1"/>
          </p:nvGrpSpPr>
          <p:grpSpPr bwMode="auto">
            <a:xfrm>
              <a:off x="458788" y="7668000"/>
              <a:ext cx="9775825" cy="360000"/>
              <a:chOff x="458788" y="-468000"/>
              <a:chExt cx="9775825" cy="360000"/>
            </a:xfrm>
          </p:grpSpPr>
          <p:cxnSp>
            <p:nvCxnSpPr>
              <p:cNvPr id="26"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links"/>
            <p:cNvGrpSpPr>
              <a:grpSpLocks/>
            </p:cNvGrpSpPr>
            <p:nvPr userDrawn="1"/>
          </p:nvGrpSpPr>
          <p:grpSpPr bwMode="auto">
            <a:xfrm>
              <a:off x="-468000" y="6299200"/>
              <a:ext cx="360000" cy="804863"/>
              <a:chOff x="11160000" y="6299200"/>
              <a:chExt cx="360000" cy="804863"/>
            </a:xfrm>
          </p:grpSpPr>
          <p:cxnSp>
            <p:nvCxnSpPr>
              <p:cNvPr id="24"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8"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9"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0" name="Regieanweisung // Listenebenen"/>
            <p:cNvGrpSpPr>
              <a:grpSpLocks/>
            </p:cNvGrpSpPr>
            <p:nvPr userDrawn="1"/>
          </p:nvGrpSpPr>
          <p:grpSpPr bwMode="auto">
            <a:xfrm>
              <a:off x="-2808000" y="1854000"/>
              <a:ext cx="2700000" cy="1494000"/>
              <a:chOff x="-2808000" y="1854000"/>
              <a:chExt cx="2700000" cy="1494000"/>
            </a:xfrm>
          </p:grpSpPr>
          <p:pic>
            <p:nvPicPr>
              <p:cNvPr id="19"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2"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3"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1"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43"/>
            <p:cNvGrpSpPr>
              <a:grpSpLocks/>
            </p:cNvGrpSpPr>
            <p:nvPr userDrawn="1"/>
          </p:nvGrpSpPr>
          <p:grpSpPr bwMode="auto">
            <a:xfrm>
              <a:off x="10800000" y="358775"/>
              <a:ext cx="360000" cy="6745288"/>
              <a:chOff x="10800000" y="358775"/>
              <a:chExt cx="360000" cy="6745288"/>
            </a:xfrm>
          </p:grpSpPr>
          <p:cxnSp>
            <p:nvCxnSpPr>
              <p:cNvPr id="13"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a:xfrm>
            <a:off x="458787" y="358775"/>
            <a:ext cx="9775825" cy="1169988"/>
          </a:xfrm>
        </p:spPr>
        <p:txBody>
          <a:bodyPr/>
          <a:lstStyle>
            <a:lvl1pPr>
              <a:defRPr sz="3400">
                <a:solidFill>
                  <a:schemeClr val="bg1"/>
                </a:solidFill>
              </a:defRPr>
            </a:lvl1pPr>
          </a:lstStyle>
          <a:p>
            <a:r>
              <a:rPr lang="de-DE"/>
              <a:t>Titelmasterformat durch Klicken bearbeiten</a:t>
            </a:r>
          </a:p>
        </p:txBody>
      </p:sp>
    </p:spTree>
    <p:extLst>
      <p:ext uri="{BB962C8B-B14F-4D97-AF65-F5344CB8AC3E}">
        <p14:creationId xmlns:p14="http://schemas.microsoft.com/office/powerpoint/2010/main" val="3261048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grpSp>
        <p:nvGrpSpPr>
          <p:cNvPr id="5" name="Gruppieren 33"/>
          <p:cNvGrpSpPr>
            <a:grpSpLocks/>
          </p:cNvGrpSpPr>
          <p:nvPr userDrawn="1"/>
        </p:nvGrpSpPr>
        <p:grpSpPr bwMode="auto">
          <a:xfrm>
            <a:off x="-2808288" y="-468313"/>
            <a:ext cx="13968413" cy="8496301"/>
            <a:chOff x="-2808000" y="-468001"/>
            <a:chExt cx="13968000" cy="8496001"/>
          </a:xfrm>
        </p:grpSpPr>
        <p:grpSp>
          <p:nvGrpSpPr>
            <p:cNvPr id="8"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3"/>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2" name="Titel 1"/>
          <p:cNvSpPr>
            <a:spLocks noGrp="1"/>
          </p:cNvSpPr>
          <p:nvPr>
            <p:ph type="title"/>
          </p:nvPr>
        </p:nvSpPr>
        <p:spPr>
          <a:xfrm>
            <a:off x="458787" y="358775"/>
            <a:ext cx="9775825" cy="1169988"/>
          </a:xfrm>
        </p:spPr>
        <p:txBody>
          <a:bodyPr/>
          <a:lstStyle>
            <a:lvl1pPr>
              <a:defRPr sz="3400">
                <a:solidFill>
                  <a:schemeClr val="tx1"/>
                </a:solidFill>
              </a:defRPr>
            </a:lvl1pPr>
          </a:lstStyle>
          <a:p>
            <a:r>
              <a:rPr lang="de-DE"/>
              <a:t>Titelmasterformat durch Klicken bearbeiten</a:t>
            </a:r>
          </a:p>
        </p:txBody>
      </p:sp>
      <p:sp>
        <p:nvSpPr>
          <p:cNvPr id="7"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505110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haubild Prozen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noChangeAspect="1"/>
          </p:cNvSpPr>
          <p:nvPr>
            <p:ph type="body" sz="quarter" idx="12"/>
          </p:nvPr>
        </p:nvSpPr>
        <p:spPr>
          <a:xfrm>
            <a:off x="1620000" y="1476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8" name="Textplatzhalter 7"/>
          <p:cNvSpPr>
            <a:spLocks noGrp="1"/>
          </p:cNvSpPr>
          <p:nvPr>
            <p:ph type="body" sz="quarter" idx="13"/>
          </p:nvPr>
        </p:nvSpPr>
        <p:spPr>
          <a:xfrm>
            <a:off x="4428000" y="2556000"/>
            <a:ext cx="1980000" cy="1080000"/>
          </a:xfrm>
        </p:spPr>
        <p:txBody>
          <a:bodyPr/>
          <a:lstStyle>
            <a:lvl1pPr marL="0" indent="0">
              <a:lnSpc>
                <a:spcPct val="100000"/>
              </a:lnSpc>
              <a:spcBef>
                <a:spcPts val="0"/>
              </a:spcBef>
              <a:buNone/>
              <a:defRPr sz="3500" b="1"/>
            </a:lvl1pPr>
            <a:lvl2pPr marL="0" indent="0">
              <a:lnSpc>
                <a:spcPct val="10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9" name="Textplatzhalter 5"/>
          <p:cNvSpPr>
            <a:spLocks noGrp="1" noChangeAspect="1"/>
          </p:cNvSpPr>
          <p:nvPr>
            <p:ph type="body" sz="quarter" idx="14"/>
          </p:nvPr>
        </p:nvSpPr>
        <p:spPr>
          <a:xfrm>
            <a:off x="6660000" y="1872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0" name="Textplatzhalter 5"/>
          <p:cNvSpPr>
            <a:spLocks noGrp="1" noChangeAspect="1"/>
          </p:cNvSpPr>
          <p:nvPr>
            <p:ph type="body" sz="quarter" idx="15"/>
          </p:nvPr>
        </p:nvSpPr>
        <p:spPr>
          <a:xfrm>
            <a:off x="3852000" y="4248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1" name="Textplatzhalter 7"/>
          <p:cNvSpPr>
            <a:spLocks noGrp="1"/>
          </p:cNvSpPr>
          <p:nvPr>
            <p:ph type="body" sz="quarter" idx="16"/>
          </p:nvPr>
        </p:nvSpPr>
        <p:spPr>
          <a:xfrm>
            <a:off x="1332000" y="4212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2" name="Textplatzhalter 7"/>
          <p:cNvSpPr>
            <a:spLocks noGrp="1"/>
          </p:cNvSpPr>
          <p:nvPr>
            <p:ph type="body" sz="quarter" idx="17"/>
          </p:nvPr>
        </p:nvSpPr>
        <p:spPr>
          <a:xfrm>
            <a:off x="6804000" y="4680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5"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9"/>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61572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10" name="Textplatzhalter 9"/>
          <p:cNvSpPr>
            <a:spLocks noGrp="1"/>
          </p:cNvSpPr>
          <p:nvPr>
            <p:ph type="body" sz="quarter" idx="15"/>
          </p:nvPr>
        </p:nvSpPr>
        <p:spPr>
          <a:xfrm>
            <a:off x="458788" y="1619250"/>
            <a:ext cx="2484000" cy="612000"/>
          </a:xfrm>
          <a:solidFill>
            <a:schemeClr val="tx2"/>
          </a:solidFill>
        </p:spPr>
        <p:txBody>
          <a:bodyPr lIns="216000" rIns="72000"/>
          <a:lstStyle>
            <a:lvl1pPr marL="0" marR="0" indent="0" algn="l"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p:cNvSpPr>
          <p:nvPr>
            <p:ph type="body" sz="quarter" idx="16"/>
          </p:nvPr>
        </p:nvSpPr>
        <p:spPr>
          <a:xfrm>
            <a:off x="3013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p:cNvSpPr>
          <p:nvPr>
            <p:ph type="body" sz="quarter" idx="17"/>
          </p:nvPr>
        </p:nvSpPr>
        <p:spPr>
          <a:xfrm>
            <a:off x="5569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3" name="Textplatzhalter 5"/>
          <p:cNvSpPr>
            <a:spLocks noGrp="1"/>
          </p:cNvSpPr>
          <p:nvPr>
            <p:ph type="body" sz="quarter" idx="12"/>
          </p:nvPr>
        </p:nvSpPr>
        <p:spPr>
          <a:xfrm>
            <a:off x="458788" y="2268000"/>
            <a:ext cx="2484000" cy="4031200"/>
          </a:xfrm>
        </p:spPr>
        <p:txBody>
          <a:bodyPr lIns="216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4" name="Textplatzhalter 5"/>
          <p:cNvSpPr>
            <a:spLocks noGrp="1"/>
          </p:cNvSpPr>
          <p:nvPr>
            <p:ph type="body" sz="quarter" idx="13"/>
          </p:nvPr>
        </p:nvSpPr>
        <p:spPr>
          <a:xfrm>
            <a:off x="3013994"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5" name="Textplatzhalter 5"/>
          <p:cNvSpPr>
            <a:spLocks noGrp="1"/>
          </p:cNvSpPr>
          <p:nvPr>
            <p:ph type="body" sz="quarter" idx="14"/>
          </p:nvPr>
        </p:nvSpPr>
        <p:spPr>
          <a:xfrm>
            <a:off x="5569200"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8"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9"/>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0"/>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8566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8788" y="1528763"/>
            <a:ext cx="9775825"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
        <p:nvSpPr>
          <p:cNvPr id="11" name="Fußzeilenplatzhalter 10"/>
          <p:cNvSpPr>
            <a:spLocks noGrp="1"/>
          </p:cNvSpPr>
          <p:nvPr>
            <p:ph type="ftr" sz="quarter" idx="10"/>
          </p:nvPr>
        </p:nvSpPr>
        <p:spPr>
          <a:xfrm>
            <a:off x="2640938" y="7144496"/>
            <a:ext cx="5760000" cy="180000"/>
          </a:xfrm>
          <a:prstGeom prst="rect">
            <a:avLst/>
          </a:prstGeom>
        </p:spPr>
        <p:txBody>
          <a:bodyPr/>
          <a:lstStyle>
            <a:lvl1pPr algn="ctr">
              <a:defRPr sz="1000"/>
            </a:lvl1pPr>
          </a:lstStyle>
          <a:p>
            <a:r>
              <a:rPr lang="de-DE"/>
              <a:t>Arbeitskreissitzung Deutsches Sportabzeichen • 26. März 2020 • DOSB</a:t>
            </a:r>
          </a:p>
        </p:txBody>
      </p:sp>
      <p:sp>
        <p:nvSpPr>
          <p:cNvPr id="12" name="Foliennummernplatzhalter 11"/>
          <p:cNvSpPr>
            <a:spLocks noGrp="1"/>
          </p:cNvSpPr>
          <p:nvPr>
            <p:ph type="sldNum" sz="quarter" idx="11"/>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894395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gleich // Variante">
    <p:spTree>
      <p:nvGrpSpPr>
        <p:cNvPr id="1" name=""/>
        <p:cNvGrpSpPr/>
        <p:nvPr/>
      </p:nvGrpSpPr>
      <p:grpSpPr>
        <a:xfrm>
          <a:off x="0" y="0"/>
          <a:ext cx="0" cy="0"/>
          <a:chOff x="0" y="0"/>
          <a:chExt cx="0" cy="0"/>
        </a:xfrm>
      </p:grpSpPr>
      <p:sp>
        <p:nvSpPr>
          <p:cNvPr id="9" name="Textplatzhalter 8"/>
          <p:cNvSpPr>
            <a:spLocks noGrp="1"/>
          </p:cNvSpPr>
          <p:nvPr>
            <p:ph type="body" sz="quarter" idx="18"/>
          </p:nvPr>
        </p:nvSpPr>
        <p:spPr>
          <a:xfrm>
            <a:off x="684000" y="1962000"/>
            <a:ext cx="5400000" cy="0"/>
          </a:xfrm>
          <a:ln w="12700">
            <a:solidFill>
              <a:schemeClr val="tx2"/>
            </a:solidFill>
            <a:prstDash val="dash"/>
            <a:miter lim="800000"/>
          </a:ln>
        </p:spPr>
        <p:txBody>
          <a:bodyPr/>
          <a:lstStyle>
            <a:lvl1pPr marL="0" indent="0">
              <a:lnSpc>
                <a:spcPct val="100000"/>
              </a:lnSpc>
              <a:spcBef>
                <a:spcPts val="0"/>
              </a:spcBef>
              <a:buNone/>
              <a:defRPr sz="100" b="0" baseline="0">
                <a:solidFill>
                  <a:schemeClr val="bg1"/>
                </a:solidFill>
              </a:defRPr>
            </a:lvl1pPr>
            <a:lvl2pPr marL="0" indent="0">
              <a:lnSpc>
                <a:spcPct val="100000"/>
              </a:lnSpc>
              <a:spcBef>
                <a:spcPts val="0"/>
              </a:spcBef>
              <a:buNone/>
              <a:defRPr sz="100" b="0">
                <a:solidFill>
                  <a:schemeClr val="bg1"/>
                </a:solidFill>
              </a:defRPr>
            </a:lvl2pPr>
            <a:lvl3pPr marL="0" indent="0">
              <a:lnSpc>
                <a:spcPct val="100000"/>
              </a:lnSpc>
              <a:spcBef>
                <a:spcPts val="0"/>
              </a:spcBef>
              <a:buFont typeface="Arial" panose="020B0604020202020204" pitchFamily="34" charset="0"/>
              <a:buNone/>
              <a:defRPr sz="100" b="0">
                <a:solidFill>
                  <a:schemeClr val="bg1"/>
                </a:solidFill>
              </a:defRPr>
            </a:lvl3pPr>
            <a:lvl4pPr marL="0" indent="0">
              <a:lnSpc>
                <a:spcPct val="100000"/>
              </a:lnSpc>
              <a:spcBef>
                <a:spcPts val="0"/>
              </a:spcBef>
              <a:buFont typeface="Arial" panose="020B0604020202020204" pitchFamily="34" charset="0"/>
              <a:buNone/>
              <a:defRPr sz="100" b="0">
                <a:solidFill>
                  <a:schemeClr val="bg1"/>
                </a:solidFill>
              </a:defRPr>
            </a:lvl4pPr>
            <a:lvl5pPr marL="0" indent="0">
              <a:lnSpc>
                <a:spcPct val="100000"/>
              </a:lnSpc>
              <a:spcBef>
                <a:spcPts val="0"/>
              </a:spcBef>
              <a:buNone/>
              <a:defRPr sz="100" b="0">
                <a:solidFill>
                  <a:schemeClr val="bg1"/>
                </a:solidFill>
              </a:defRPr>
            </a:lvl5pPr>
            <a:lvl6pPr marL="0" indent="0">
              <a:lnSpc>
                <a:spcPct val="100000"/>
              </a:lnSpc>
              <a:spcBef>
                <a:spcPts val="0"/>
              </a:spcBef>
              <a:buNone/>
              <a:defRPr sz="100" b="0">
                <a:solidFill>
                  <a:schemeClr val="bg1"/>
                </a:solidFill>
              </a:defRPr>
            </a:lvl6pPr>
            <a:lvl7pPr marL="0" indent="0">
              <a:lnSpc>
                <a:spcPct val="100000"/>
              </a:lnSpc>
              <a:spcBef>
                <a:spcPts val="0"/>
              </a:spcBef>
              <a:buFont typeface="Arial" panose="020B0604020202020204" pitchFamily="34" charset="0"/>
              <a:buNone/>
              <a:defRPr sz="100" b="0">
                <a:solidFill>
                  <a:schemeClr val="bg1"/>
                </a:solidFill>
              </a:defRPr>
            </a:lvl7pPr>
            <a:lvl8pPr marL="0" indent="0">
              <a:lnSpc>
                <a:spcPct val="100000"/>
              </a:lnSpc>
              <a:spcBef>
                <a:spcPts val="0"/>
              </a:spcBef>
              <a:buFont typeface="Arial" panose="020B0604020202020204" pitchFamily="34" charset="0"/>
              <a:buNone/>
              <a:defRPr sz="100" b="0">
                <a:solidFill>
                  <a:schemeClr val="bg1"/>
                </a:solidFill>
              </a:defRPr>
            </a:lvl8pPr>
            <a:lvl9pPr marL="0" indent="0">
              <a:lnSpc>
                <a:spcPct val="100000"/>
              </a:lnSpc>
              <a:spcBef>
                <a:spcPts val="0"/>
              </a:spcBef>
              <a:buFont typeface="Arial" panose="020B0604020202020204" pitchFamily="34" charset="0"/>
              <a:buNone/>
              <a:defRPr sz="100" b="0">
                <a:solidFill>
                  <a:schemeClr val="bg1"/>
                </a:solidFill>
              </a:defRPr>
            </a:lvl9pPr>
          </a:lstStyle>
          <a:p>
            <a:pPr lvl="0"/>
            <a:r>
              <a:rPr lang="de-DE"/>
              <a:t>Textmasterformat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p:cNvSpPr>
          <p:nvPr>
            <p:ph type="body" sz="quarter" idx="12"/>
          </p:nvPr>
        </p:nvSpPr>
        <p:spPr>
          <a:xfrm>
            <a:off x="458788" y="2484000"/>
            <a:ext cx="2484000" cy="3815200"/>
          </a:xfrm>
        </p:spPr>
        <p:txBody>
          <a:bodyPr lIns="144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7" name="Textplatzhalter 5"/>
          <p:cNvSpPr>
            <a:spLocks noGrp="1"/>
          </p:cNvSpPr>
          <p:nvPr>
            <p:ph type="body" sz="quarter" idx="13"/>
          </p:nvPr>
        </p:nvSpPr>
        <p:spPr>
          <a:xfrm>
            <a:off x="3013994"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8" name="Textplatzhalter 5"/>
          <p:cNvSpPr>
            <a:spLocks noGrp="1"/>
          </p:cNvSpPr>
          <p:nvPr>
            <p:ph type="body" sz="quarter" idx="14"/>
          </p:nvPr>
        </p:nvSpPr>
        <p:spPr>
          <a:xfrm>
            <a:off x="5569200"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0" name="Textplatzhalter 9"/>
          <p:cNvSpPr>
            <a:spLocks noGrp="1" noChangeAspect="1"/>
          </p:cNvSpPr>
          <p:nvPr>
            <p:ph type="body" sz="quarter" idx="15"/>
          </p:nvPr>
        </p:nvSpPr>
        <p:spPr>
          <a:xfrm>
            <a:off x="530038" y="1620000"/>
            <a:ext cx="684000" cy="684000"/>
          </a:xfrm>
          <a:prstGeom prst="ellipse">
            <a:avLst/>
          </a:prstGeom>
          <a:solidFill>
            <a:schemeClr val="tx2"/>
          </a:solidFill>
        </p:spPr>
        <p:txBody>
          <a:bodyPr anchor="ctr"/>
          <a:lstStyle>
            <a:lvl1pPr marL="0" marR="0" indent="0" algn="ctr"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noChangeAspect="1"/>
          </p:cNvSpPr>
          <p:nvPr>
            <p:ph type="body" sz="quarter" idx="16"/>
          </p:nvPr>
        </p:nvSpPr>
        <p:spPr>
          <a:xfrm>
            <a:off x="3084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noChangeAspect="1"/>
          </p:cNvSpPr>
          <p:nvPr>
            <p:ph type="body" sz="quarter" idx="17"/>
          </p:nvPr>
        </p:nvSpPr>
        <p:spPr>
          <a:xfrm>
            <a:off x="5640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5"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58551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Zitat // weiß">
    <p:spTree>
      <p:nvGrpSpPr>
        <p:cNvPr id="1" name=""/>
        <p:cNvGrpSpPr/>
        <p:nvPr/>
      </p:nvGrpSpPr>
      <p:grpSpPr>
        <a:xfrm>
          <a:off x="0" y="0"/>
          <a:ext cx="0" cy="0"/>
          <a:chOff x="0" y="0"/>
          <a:chExt cx="0" cy="0"/>
        </a:xfrm>
      </p:grpSpPr>
      <p:sp>
        <p:nvSpPr>
          <p:cNvPr id="6" name="Textplatzhalter 5"/>
          <p:cNvSpPr>
            <a:spLocks noGrp="1"/>
          </p:cNvSpPr>
          <p:nvPr>
            <p:ph type="body" sz="quarter" idx="12"/>
          </p:nvPr>
        </p:nvSpPr>
        <p:spPr>
          <a:xfrm>
            <a:off x="563397" y="1223999"/>
            <a:ext cx="9777600" cy="3456000"/>
          </a:xfrm>
        </p:spPr>
        <p:txBody>
          <a:bodyPr/>
          <a:lstStyle>
            <a:lvl1pPr marL="0" indent="486000" algn="l">
              <a:lnSpc>
                <a:spcPct val="114000"/>
              </a:lnSpc>
              <a:spcBef>
                <a:spcPts val="0"/>
              </a:spcBef>
              <a:buSzPct val="110000"/>
              <a:buFontTx/>
              <a:buNone/>
              <a:defRPr sz="2800" b="0" baseline="0"/>
            </a:lvl1pPr>
            <a:lvl2pPr marL="0" indent="0" algn="l">
              <a:lnSpc>
                <a:spcPct val="114000"/>
              </a:lnSpc>
              <a:spcBef>
                <a:spcPts val="0"/>
              </a:spcBef>
              <a:buSzPct val="110000"/>
              <a:buFontTx/>
              <a:buNone/>
              <a:defRPr sz="2800" b="0" normalizeH="0" baseline="0"/>
            </a:lvl2pPr>
            <a:lvl3pPr marL="0" indent="0" algn="l">
              <a:lnSpc>
                <a:spcPct val="114000"/>
              </a:lnSpc>
              <a:spcBef>
                <a:spcPts val="0"/>
              </a:spcBef>
              <a:buFont typeface="Arial" panose="020B0604020202020204" pitchFamily="34" charset="0"/>
              <a:buNone/>
              <a:defRPr sz="2800" b="0"/>
            </a:lvl3pPr>
            <a:lvl4pPr marL="0" indent="0" algn="l">
              <a:lnSpc>
                <a:spcPct val="114000"/>
              </a:lnSpc>
              <a:spcBef>
                <a:spcPts val="0"/>
              </a:spcBef>
              <a:buFont typeface="Arial" panose="020B0604020202020204" pitchFamily="34" charset="0"/>
              <a:buNone/>
              <a:defRPr sz="2800" b="0"/>
            </a:lvl4pPr>
            <a:lvl5pPr marL="0" indent="0" algn="l">
              <a:lnSpc>
                <a:spcPct val="114000"/>
              </a:lnSpc>
              <a:spcBef>
                <a:spcPts val="0"/>
              </a:spcBef>
              <a:buNone/>
              <a:defRPr sz="2800" b="0"/>
            </a:lvl5pPr>
            <a:lvl6pPr marL="0" indent="0" algn="l">
              <a:lnSpc>
                <a:spcPct val="114000"/>
              </a:lnSpc>
              <a:spcBef>
                <a:spcPts val="0"/>
              </a:spcBef>
              <a:buNone/>
              <a:defRPr sz="2800" b="0"/>
            </a:lvl6pPr>
            <a:lvl7pPr marL="0" indent="0" algn="l">
              <a:lnSpc>
                <a:spcPct val="114000"/>
              </a:lnSpc>
              <a:spcBef>
                <a:spcPts val="0"/>
              </a:spcBef>
              <a:buFont typeface="Arial" panose="020B0604020202020204" pitchFamily="34" charset="0"/>
              <a:buNone/>
              <a:defRPr sz="2800" b="0"/>
            </a:lvl7pPr>
            <a:lvl8pPr marL="0" indent="0" algn="l">
              <a:lnSpc>
                <a:spcPct val="114000"/>
              </a:lnSpc>
              <a:spcBef>
                <a:spcPts val="0"/>
              </a:spcBef>
              <a:buFont typeface="Arial" panose="020B0604020202020204" pitchFamily="34" charset="0"/>
              <a:buNone/>
              <a:defRPr sz="2800" b="0"/>
            </a:lvl8pPr>
            <a:lvl9pPr marL="0" indent="0" algn="l">
              <a:lnSpc>
                <a:spcPct val="114000"/>
              </a:lnSpc>
              <a:spcBef>
                <a:spcPts val="0"/>
              </a:spcBef>
              <a:buFont typeface="Arial" panose="020B0604020202020204" pitchFamily="34" charset="0"/>
              <a:buNone/>
              <a:defRPr sz="2800" b="0"/>
            </a:lvl9pPr>
          </a:lstStyle>
          <a:p>
            <a:pPr lvl="0"/>
            <a:r>
              <a:rPr lang="de-DE"/>
              <a:t>Textmasterformat bearbeiten</a:t>
            </a:r>
          </a:p>
        </p:txBody>
      </p:sp>
      <p:sp>
        <p:nvSpPr>
          <p:cNvPr id="7" name="Textplatzhalter 6"/>
          <p:cNvSpPr>
            <a:spLocks noGrp="1"/>
          </p:cNvSpPr>
          <p:nvPr>
            <p:ph type="body" sz="quarter" idx="13"/>
          </p:nvPr>
        </p:nvSpPr>
        <p:spPr>
          <a:xfrm>
            <a:off x="597600" y="1319659"/>
            <a:ext cx="334800" cy="288000"/>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238050"/>
            <a:ext cx="334800" cy="288000"/>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4950000" y="4644000"/>
            <a:ext cx="840600" cy="840600"/>
          </a:xfrm>
          <a:prstGeom prst="ellipse">
            <a:avLst/>
          </a:prstGeom>
        </p:spPr>
        <p:txBody>
          <a:bodyPr/>
          <a:lstStyle>
            <a:lvl1pPr marL="0" indent="0" algn="ctr">
              <a:lnSpc>
                <a:spcPct val="100000"/>
              </a:lnSpc>
              <a:buNone/>
              <a:defRPr sz="800"/>
            </a:lvl1pPr>
          </a:lstStyle>
          <a:p>
            <a:pPr lvl="0"/>
            <a:r>
              <a:rPr lang="de-DE" noProof="0"/>
              <a:t>Bild durch Klicken auf Symbol hinzufügen</a:t>
            </a:r>
          </a:p>
        </p:txBody>
      </p:sp>
      <p:sp>
        <p:nvSpPr>
          <p:cNvPr id="16" name="Textplatzhalter 15"/>
          <p:cNvSpPr>
            <a:spLocks noGrp="1"/>
          </p:cNvSpPr>
          <p:nvPr>
            <p:ph type="body" sz="quarter" idx="15"/>
          </p:nvPr>
        </p:nvSpPr>
        <p:spPr>
          <a:xfrm>
            <a:off x="5904000" y="4786073"/>
            <a:ext cx="2232000" cy="1008112"/>
          </a:xfrm>
        </p:spPr>
        <p:txBody>
          <a:bodyPr/>
          <a:lstStyle>
            <a:lvl1pPr marL="0" indent="0">
              <a:spcBef>
                <a:spcPts val="0"/>
              </a:spcBef>
              <a:spcAft>
                <a:spcPts val="300"/>
              </a:spcAft>
              <a:buNone/>
              <a:defRPr sz="1050" b="1" baseline="0">
                <a:solidFill>
                  <a:schemeClr val="tx2"/>
                </a:solidFill>
              </a:defRPr>
            </a:lvl1pPr>
            <a:lvl2pPr marL="0" indent="0">
              <a:spcBef>
                <a:spcPts val="0"/>
              </a:spcBef>
              <a:spcAft>
                <a:spcPts val="0"/>
              </a:spcAft>
              <a:buNone/>
              <a:defRPr sz="900" b="0"/>
            </a:lvl2pPr>
            <a:lvl3pPr marL="0" indent="0">
              <a:spcBef>
                <a:spcPts val="0"/>
              </a:spcBef>
              <a:spcAft>
                <a:spcPts val="0"/>
              </a:spcAft>
              <a:buFont typeface="Arial" panose="020B0604020202020204" pitchFamily="34" charset="0"/>
              <a:buNone/>
              <a:defRPr sz="900" b="0"/>
            </a:lvl3pPr>
            <a:lvl4pPr marL="0" indent="0">
              <a:spcBef>
                <a:spcPts val="0"/>
              </a:spcBef>
              <a:spcAft>
                <a:spcPts val="0"/>
              </a:spcAft>
              <a:buFont typeface="Arial" panose="020B0604020202020204" pitchFamily="34" charset="0"/>
              <a:buNone/>
              <a:defRPr sz="900" b="0"/>
            </a:lvl4pPr>
            <a:lvl5pPr marL="0" indent="0">
              <a:spcBef>
                <a:spcPts val="0"/>
              </a:spcBef>
              <a:spcAft>
                <a:spcPts val="0"/>
              </a:spcAft>
              <a:buNone/>
              <a:defRPr sz="900" b="0"/>
            </a:lvl5pPr>
            <a:lvl6pPr marL="0" indent="0">
              <a:spcBef>
                <a:spcPts val="0"/>
              </a:spcBef>
              <a:spcAft>
                <a:spcPts val="0"/>
              </a:spcAft>
              <a:buNone/>
              <a:defRPr sz="900" b="0"/>
            </a:lvl6pPr>
            <a:lvl7pPr marL="0" indent="0">
              <a:spcBef>
                <a:spcPts val="0"/>
              </a:spcBef>
              <a:spcAft>
                <a:spcPts val="0"/>
              </a:spcAft>
              <a:buFont typeface="Arial" panose="020B0604020202020204" pitchFamily="34" charset="0"/>
              <a:buNone/>
              <a:defRPr sz="900" b="0"/>
            </a:lvl7pPr>
            <a:lvl8pPr marL="0" indent="0">
              <a:spcBef>
                <a:spcPts val="0"/>
              </a:spcBef>
              <a:spcAft>
                <a:spcPts val="0"/>
              </a:spcAft>
              <a:buFont typeface="Arial" panose="020B0604020202020204" pitchFamily="34" charset="0"/>
              <a:buNone/>
              <a:defRPr sz="900" b="0"/>
            </a:lvl8pPr>
            <a:lvl9pPr marL="0" indent="0">
              <a:spcBef>
                <a:spcPts val="0"/>
              </a:spcBef>
              <a:spcAft>
                <a:spcPts val="0"/>
              </a:spcAft>
              <a:buFont typeface="Arial" panose="020B0604020202020204" pitchFamily="34" charset="0"/>
              <a:buNone/>
              <a:defRPr sz="900" b="0"/>
            </a:lvl9pPr>
          </a:lstStyle>
          <a:p>
            <a:pPr lvl="0"/>
            <a:r>
              <a:rPr lang="de-DE"/>
              <a:t>Textmasterformat bearbeiten</a:t>
            </a:r>
          </a:p>
          <a:p>
            <a:pPr lvl="1"/>
            <a:r>
              <a:rPr lang="de-DE"/>
              <a:t>Zweite Ebene</a:t>
            </a:r>
          </a:p>
        </p:txBody>
      </p:sp>
      <p:sp>
        <p:nvSpPr>
          <p:cNvPr id="12" name="Bildplatzhalter 7"/>
          <p:cNvSpPr>
            <a:spLocks noGrp="1"/>
          </p:cNvSpPr>
          <p:nvPr>
            <p:ph type="pic" sz="quarter" idx="17"/>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2" name="Fußzeilenplatzhalter 1"/>
          <p:cNvSpPr>
            <a:spLocks noGrp="1"/>
          </p:cNvSpPr>
          <p:nvPr>
            <p:ph type="ftr" sz="quarter" idx="18"/>
          </p:nvPr>
        </p:nvSpPr>
        <p:spPr>
          <a:xfrm>
            <a:off x="2640938" y="7144496"/>
            <a:ext cx="5760000" cy="180000"/>
          </a:xfrm>
          <a:prstGeom prst="rect">
            <a:avLst/>
          </a:prstGeom>
        </p:spPr>
        <p:txBody>
          <a:bodyPr/>
          <a:lstStyle/>
          <a:p>
            <a:r>
              <a:rPr lang="de-DE">
                <a:solidFill>
                  <a:prstClr val="black">
                    <a:tint val="75000"/>
                  </a:prstClr>
                </a:solidFill>
              </a:rPr>
              <a:t>Klausur Deutsches Sportabzeichen • 15. November 2019 • DOSB</a:t>
            </a:r>
          </a:p>
        </p:txBody>
      </p:sp>
      <p:sp>
        <p:nvSpPr>
          <p:cNvPr id="3" name="Foliennummernplatzhalter 2"/>
          <p:cNvSpPr>
            <a:spLocks noGrp="1"/>
          </p:cNvSpPr>
          <p:nvPr>
            <p:ph type="sldNum" sz="quarter" idx="19"/>
          </p:nvPr>
        </p:nvSpPr>
        <p:spPr>
          <a:xfrm>
            <a:off x="8536335" y="7144496"/>
            <a:ext cx="720000" cy="180000"/>
          </a:xfrm>
          <a:prstGeom prst="rect">
            <a:avLst/>
          </a:prstGeom>
        </p:spPr>
        <p:txBody>
          <a:bodyPr/>
          <a:lstStyle/>
          <a:p>
            <a:fld id="{F82054C5-6049-4B16-840D-6A6F45EDF7E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6005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Zitat // rot">
    <p:bg>
      <p:bgPr>
        <a:solidFill>
          <a:schemeClr val="tx2"/>
        </a:solidFill>
        <a:effectLst/>
      </p:bgPr>
    </p:bg>
    <p:spTree>
      <p:nvGrpSpPr>
        <p:cNvPr id="1" name=""/>
        <p:cNvGrpSpPr/>
        <p:nvPr/>
      </p:nvGrpSpPr>
      <p:grpSpPr>
        <a:xfrm>
          <a:off x="0" y="0"/>
          <a:ext cx="0" cy="0"/>
          <a:chOff x="0" y="0"/>
          <a:chExt cx="0" cy="0"/>
        </a:xfrm>
      </p:grpSpPr>
      <p:grpSp>
        <p:nvGrpSpPr>
          <p:cNvPr id="8" name="Gruppieren 33"/>
          <p:cNvGrpSpPr>
            <a:grpSpLocks/>
          </p:cNvGrpSpPr>
          <p:nvPr userDrawn="1"/>
        </p:nvGrpSpPr>
        <p:grpSpPr bwMode="auto">
          <a:xfrm>
            <a:off x="-2808288" y="-468313"/>
            <a:ext cx="13968413" cy="8496301"/>
            <a:chOff x="-2808000" y="-468001"/>
            <a:chExt cx="13968000" cy="8496001"/>
          </a:xfrm>
        </p:grpSpPr>
        <p:grpSp>
          <p:nvGrpSpPr>
            <p:cNvPr id="9" name="Hilfslinien oben"/>
            <p:cNvGrpSpPr>
              <a:grpSpLocks/>
            </p:cNvGrpSpPr>
            <p:nvPr userDrawn="1"/>
          </p:nvGrpSpPr>
          <p:grpSpPr bwMode="auto">
            <a:xfrm>
              <a:off x="458788" y="-468000"/>
              <a:ext cx="9775825" cy="360000"/>
              <a:chOff x="458788" y="-468000"/>
              <a:chExt cx="9775825" cy="360000"/>
            </a:xfrm>
          </p:grpSpPr>
          <p:cxnSp>
            <p:nvCxnSpPr>
              <p:cNvPr id="36"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4"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2"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7" name="Regieanweisung // Listenebenen"/>
            <p:cNvGrpSpPr>
              <a:grpSpLocks/>
            </p:cNvGrpSpPr>
            <p:nvPr userDrawn="1"/>
          </p:nvGrpSpPr>
          <p:grpSpPr bwMode="auto">
            <a:xfrm>
              <a:off x="-2808000" y="1854000"/>
              <a:ext cx="2700000" cy="1494000"/>
              <a:chOff x="-2808000" y="1854000"/>
              <a:chExt cx="2700000" cy="1494000"/>
            </a:xfrm>
          </p:grpSpPr>
          <p:pic>
            <p:nvPicPr>
              <p:cNvPr id="27"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30"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31"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18"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uppieren 43"/>
            <p:cNvGrpSpPr>
              <a:grpSpLocks/>
            </p:cNvGrpSpPr>
            <p:nvPr userDrawn="1"/>
          </p:nvGrpSpPr>
          <p:grpSpPr bwMode="auto">
            <a:xfrm>
              <a:off x="10800000" y="358775"/>
              <a:ext cx="360000" cy="6745288"/>
              <a:chOff x="10800000" y="358775"/>
              <a:chExt cx="360000" cy="6745288"/>
            </a:xfrm>
          </p:grpSpPr>
          <p:cxnSp>
            <p:nvCxnSpPr>
              <p:cNvPr id="2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Textplatzhalter 5"/>
          <p:cNvSpPr>
            <a:spLocks noGrp="1"/>
          </p:cNvSpPr>
          <p:nvPr>
            <p:ph type="body" sz="quarter" idx="12"/>
          </p:nvPr>
        </p:nvSpPr>
        <p:spPr>
          <a:xfrm>
            <a:off x="563397" y="1908807"/>
            <a:ext cx="9777600" cy="3456000"/>
          </a:xfrm>
        </p:spPr>
        <p:txBody>
          <a:bodyPr/>
          <a:lstStyle>
            <a:lvl1pPr marL="0" indent="486000" algn="l">
              <a:lnSpc>
                <a:spcPct val="114000"/>
              </a:lnSpc>
              <a:spcBef>
                <a:spcPts val="0"/>
              </a:spcBef>
              <a:buSzPct val="110000"/>
              <a:buFontTx/>
              <a:buNone/>
              <a:defRPr sz="2800" b="0" baseline="0">
                <a:solidFill>
                  <a:schemeClr val="bg1"/>
                </a:solidFill>
              </a:defRPr>
            </a:lvl1pPr>
            <a:lvl2pPr marL="0" indent="0" algn="l">
              <a:lnSpc>
                <a:spcPct val="114000"/>
              </a:lnSpc>
              <a:spcBef>
                <a:spcPts val="0"/>
              </a:spcBef>
              <a:buSzPct val="110000"/>
              <a:buFontTx/>
              <a:buNone/>
              <a:defRPr sz="2800" b="0" normalizeH="0" baseline="0">
                <a:solidFill>
                  <a:schemeClr val="bg1"/>
                </a:solidFill>
              </a:defRPr>
            </a:lvl2pPr>
            <a:lvl3pPr marL="0" indent="0" algn="l">
              <a:lnSpc>
                <a:spcPct val="114000"/>
              </a:lnSpc>
              <a:spcBef>
                <a:spcPts val="0"/>
              </a:spcBef>
              <a:buFont typeface="Arial" panose="020B0604020202020204" pitchFamily="34" charset="0"/>
              <a:buNone/>
              <a:defRPr sz="2800" b="0">
                <a:solidFill>
                  <a:schemeClr val="bg1"/>
                </a:solidFill>
              </a:defRPr>
            </a:lvl3pPr>
            <a:lvl4pPr marL="0" indent="0" algn="l">
              <a:lnSpc>
                <a:spcPct val="114000"/>
              </a:lnSpc>
              <a:spcBef>
                <a:spcPts val="0"/>
              </a:spcBef>
              <a:buFont typeface="Arial" panose="020B0604020202020204" pitchFamily="34" charset="0"/>
              <a:buNone/>
              <a:defRPr sz="2800" b="0">
                <a:solidFill>
                  <a:schemeClr val="bg1"/>
                </a:solidFill>
              </a:defRPr>
            </a:lvl4pPr>
            <a:lvl5pPr marL="0" indent="0" algn="l">
              <a:lnSpc>
                <a:spcPct val="114000"/>
              </a:lnSpc>
              <a:spcBef>
                <a:spcPts val="0"/>
              </a:spcBef>
              <a:buNone/>
              <a:defRPr sz="2800" b="0">
                <a:solidFill>
                  <a:schemeClr val="bg1"/>
                </a:solidFill>
              </a:defRPr>
            </a:lvl5pPr>
            <a:lvl6pPr marL="0" indent="0" algn="l">
              <a:lnSpc>
                <a:spcPct val="114000"/>
              </a:lnSpc>
              <a:spcBef>
                <a:spcPts val="0"/>
              </a:spcBef>
              <a:buNone/>
              <a:defRPr sz="2800" b="0">
                <a:solidFill>
                  <a:schemeClr val="bg1"/>
                </a:solidFill>
              </a:defRPr>
            </a:lvl6pPr>
            <a:lvl7pPr marL="0" indent="0" algn="l">
              <a:lnSpc>
                <a:spcPct val="114000"/>
              </a:lnSpc>
              <a:spcBef>
                <a:spcPts val="0"/>
              </a:spcBef>
              <a:buFont typeface="Arial" panose="020B0604020202020204" pitchFamily="34" charset="0"/>
              <a:buNone/>
              <a:defRPr sz="2800" b="0">
                <a:solidFill>
                  <a:schemeClr val="bg1"/>
                </a:solidFill>
              </a:defRPr>
            </a:lvl7pPr>
            <a:lvl8pPr marL="0" indent="0" algn="l">
              <a:lnSpc>
                <a:spcPct val="114000"/>
              </a:lnSpc>
              <a:spcBef>
                <a:spcPts val="0"/>
              </a:spcBef>
              <a:buFont typeface="Arial" panose="020B0604020202020204" pitchFamily="34" charset="0"/>
              <a:buNone/>
              <a:defRPr sz="2800" b="0">
                <a:solidFill>
                  <a:schemeClr val="bg1"/>
                </a:solidFill>
              </a:defRPr>
            </a:lvl8pPr>
            <a:lvl9pPr marL="0" indent="0" algn="l">
              <a:lnSpc>
                <a:spcPct val="114000"/>
              </a:lnSpc>
              <a:spcBef>
                <a:spcPts val="0"/>
              </a:spcBef>
              <a:buFont typeface="Arial" panose="020B0604020202020204" pitchFamily="34" charset="0"/>
              <a:buNone/>
              <a:defRPr sz="2800" b="0">
                <a:solidFill>
                  <a:schemeClr val="bg1"/>
                </a:solidFill>
              </a:defRPr>
            </a:lvl9pPr>
          </a:lstStyle>
          <a:p>
            <a:pPr lvl="0"/>
            <a:r>
              <a:rPr lang="de-DE"/>
              <a:t>Textmasterformat bearbeiten</a:t>
            </a:r>
          </a:p>
        </p:txBody>
      </p:sp>
      <p:sp>
        <p:nvSpPr>
          <p:cNvPr id="7" name="Textplatzhalter 6"/>
          <p:cNvSpPr>
            <a:spLocks noGrp="1"/>
          </p:cNvSpPr>
          <p:nvPr>
            <p:ph type="body" sz="quarter" idx="13"/>
          </p:nvPr>
        </p:nvSpPr>
        <p:spPr>
          <a:xfrm>
            <a:off x="597600" y="2004467"/>
            <a:ext cx="334800" cy="288000"/>
          </a:xfrm>
          <a:blipFill>
            <a:blip r:embed="rId4"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922858"/>
            <a:ext cx="334800" cy="288000"/>
          </a:xfrm>
          <a:blipFill>
            <a:blip r:embed="rId5"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7261920" y="5508000"/>
            <a:ext cx="840600" cy="840600"/>
          </a:xfrm>
          <a:prstGeom prst="ellipse">
            <a:avLst/>
          </a:prstGeom>
        </p:spPr>
        <p:txBody>
          <a:bodyPr/>
          <a:lstStyle>
            <a:lvl1pPr marL="0" indent="0" algn="ctr">
              <a:lnSpc>
                <a:spcPct val="100000"/>
              </a:lnSpc>
              <a:buNone/>
              <a:defRPr sz="800">
                <a:solidFill>
                  <a:schemeClr val="bg1"/>
                </a:solidFill>
              </a:defRPr>
            </a:lvl1pPr>
          </a:lstStyle>
          <a:p>
            <a:pPr lvl="0"/>
            <a:r>
              <a:rPr lang="de-DE" noProof="0"/>
              <a:t>Bild durch Klicken auf Symbol hinzufügen</a:t>
            </a:r>
          </a:p>
        </p:txBody>
      </p:sp>
      <p:sp>
        <p:nvSpPr>
          <p:cNvPr id="16" name="Textplatzhalter 15"/>
          <p:cNvSpPr>
            <a:spLocks noGrp="1"/>
          </p:cNvSpPr>
          <p:nvPr>
            <p:ph type="body" sz="quarter" idx="15"/>
          </p:nvPr>
        </p:nvSpPr>
        <p:spPr>
          <a:xfrm>
            <a:off x="8244000" y="5652000"/>
            <a:ext cx="2232000" cy="1008112"/>
          </a:xfrm>
        </p:spPr>
        <p:txBody>
          <a:bodyPr/>
          <a:lstStyle>
            <a:lvl1pPr marL="0" indent="0">
              <a:spcBef>
                <a:spcPts val="0"/>
              </a:spcBef>
              <a:spcAft>
                <a:spcPts val="300"/>
              </a:spcAft>
              <a:buNone/>
              <a:defRPr sz="1050" b="1" baseline="0">
                <a:solidFill>
                  <a:schemeClr val="bg1"/>
                </a:solidFill>
              </a:defRPr>
            </a:lvl1pPr>
            <a:lvl2pPr marL="0" indent="0">
              <a:spcBef>
                <a:spcPts val="0"/>
              </a:spcBef>
              <a:spcAft>
                <a:spcPts val="0"/>
              </a:spcAft>
              <a:buNone/>
              <a:defRPr sz="900" b="0">
                <a:solidFill>
                  <a:schemeClr val="bg1"/>
                </a:solidFill>
              </a:defRPr>
            </a:lvl2pPr>
            <a:lvl3pPr marL="0" indent="0">
              <a:spcBef>
                <a:spcPts val="0"/>
              </a:spcBef>
              <a:spcAft>
                <a:spcPts val="0"/>
              </a:spcAft>
              <a:buFont typeface="Arial" panose="020B0604020202020204" pitchFamily="34" charset="0"/>
              <a:buNone/>
              <a:defRPr sz="900" b="0">
                <a:solidFill>
                  <a:schemeClr val="bg1"/>
                </a:solidFill>
              </a:defRPr>
            </a:lvl3pPr>
            <a:lvl4pPr marL="0" indent="0">
              <a:spcBef>
                <a:spcPts val="0"/>
              </a:spcBef>
              <a:spcAft>
                <a:spcPts val="0"/>
              </a:spcAft>
              <a:buFont typeface="Arial" panose="020B0604020202020204" pitchFamily="34" charset="0"/>
              <a:buNone/>
              <a:defRPr sz="900" b="0">
                <a:solidFill>
                  <a:schemeClr val="bg1"/>
                </a:solidFill>
              </a:defRPr>
            </a:lvl4pPr>
            <a:lvl5pPr marL="0" indent="0">
              <a:spcBef>
                <a:spcPts val="0"/>
              </a:spcBef>
              <a:spcAft>
                <a:spcPts val="0"/>
              </a:spcAft>
              <a:buNone/>
              <a:defRPr sz="900" b="0">
                <a:solidFill>
                  <a:schemeClr val="bg1"/>
                </a:solidFill>
              </a:defRPr>
            </a:lvl5pPr>
            <a:lvl6pPr marL="0" indent="0">
              <a:spcBef>
                <a:spcPts val="0"/>
              </a:spcBef>
              <a:spcAft>
                <a:spcPts val="0"/>
              </a:spcAft>
              <a:buNone/>
              <a:defRPr sz="900" b="0">
                <a:solidFill>
                  <a:schemeClr val="bg1"/>
                </a:solidFill>
              </a:defRPr>
            </a:lvl6pPr>
            <a:lvl7pPr marL="0" indent="0">
              <a:spcBef>
                <a:spcPts val="0"/>
              </a:spcBef>
              <a:spcAft>
                <a:spcPts val="0"/>
              </a:spcAft>
              <a:buFont typeface="Arial" panose="020B0604020202020204" pitchFamily="34" charset="0"/>
              <a:buNone/>
              <a:defRPr sz="900" b="0">
                <a:solidFill>
                  <a:schemeClr val="bg1"/>
                </a:solidFill>
              </a:defRPr>
            </a:lvl7pPr>
            <a:lvl8pPr marL="0" indent="0">
              <a:spcBef>
                <a:spcPts val="0"/>
              </a:spcBef>
              <a:spcAft>
                <a:spcPts val="0"/>
              </a:spcAft>
              <a:buFont typeface="Arial" panose="020B0604020202020204" pitchFamily="34" charset="0"/>
              <a:buNone/>
              <a:defRPr sz="900" b="0">
                <a:solidFill>
                  <a:schemeClr val="bg1"/>
                </a:solidFill>
              </a:defRPr>
            </a:lvl8pPr>
            <a:lvl9pPr marL="0" indent="0">
              <a:spcBef>
                <a:spcPts val="0"/>
              </a:spcBef>
              <a:spcAft>
                <a:spcPts val="0"/>
              </a:spcAft>
              <a:buFont typeface="Arial" panose="020B0604020202020204" pitchFamily="34" charset="0"/>
              <a:buNone/>
              <a:defRPr sz="900" b="0">
                <a:solidFill>
                  <a:schemeClr val="bg1"/>
                </a:solidFill>
              </a:defRPr>
            </a:lvl9pPr>
          </a:lstStyle>
          <a:p>
            <a:pPr lvl="0"/>
            <a:r>
              <a:rPr lang="de-DE"/>
              <a:t>Textmasterformat bearbeiten</a:t>
            </a:r>
          </a:p>
          <a:p>
            <a:pPr lvl="1"/>
            <a:r>
              <a:rPr lang="de-DE"/>
              <a:t>Zweite Ebene</a:t>
            </a:r>
          </a:p>
        </p:txBody>
      </p:sp>
    </p:spTree>
    <p:extLst>
      <p:ext uri="{BB962C8B-B14F-4D97-AF65-F5344CB8AC3E}">
        <p14:creationId xmlns:p14="http://schemas.microsoft.com/office/powerpoint/2010/main" val="2342842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909638"/>
            <a:ext cx="8018463"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36"/>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0"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1"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6"/>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684000" y="3420000"/>
            <a:ext cx="6120000" cy="2340000"/>
          </a:xfrm>
        </p:spPr>
        <p:txBody>
          <a:bodyPr anchor="b"/>
          <a:lstStyle>
            <a:lvl1pPr>
              <a:lnSpc>
                <a:spcPct val="83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684000" y="5903999"/>
            <a:ext cx="6120000" cy="1188000"/>
          </a:xfrm>
        </p:spPr>
        <p:txBody>
          <a:bodyPr/>
          <a:lstStyle>
            <a:lvl1pPr marL="0" indent="0" algn="l">
              <a:lnSpc>
                <a:spcPct val="100000"/>
              </a:lnSpc>
              <a:spcBef>
                <a:spcPts val="0"/>
              </a:spcBef>
              <a:buFont typeface="Arial" panose="020B0604020202020204" pitchFamily="34" charset="0"/>
              <a:buNone/>
              <a:defRPr sz="2400">
                <a:solidFill>
                  <a:schemeClr val="tx1"/>
                </a:solidFill>
              </a:defRPr>
            </a:lvl1pPr>
            <a:lvl2pPr marL="0" indent="0" algn="l">
              <a:lnSpc>
                <a:spcPct val="100000"/>
              </a:lnSpc>
              <a:spcBef>
                <a:spcPts val="0"/>
              </a:spcBef>
              <a:buFont typeface="Arial" panose="020B0604020202020204" pitchFamily="34" charset="0"/>
              <a:buNone/>
              <a:defRPr sz="2400">
                <a:solidFill>
                  <a:schemeClr val="tx1"/>
                </a:solidFill>
              </a:defRPr>
            </a:lvl2pPr>
            <a:lvl3pPr marL="0" indent="0" algn="l">
              <a:lnSpc>
                <a:spcPct val="100000"/>
              </a:lnSpc>
              <a:spcBef>
                <a:spcPts val="0"/>
              </a:spcBef>
              <a:buFont typeface="Arial" panose="020B0604020202020204" pitchFamily="34" charset="0"/>
              <a:buNone/>
              <a:defRPr sz="2400">
                <a:solidFill>
                  <a:schemeClr val="tx1"/>
                </a:solidFill>
              </a:defRPr>
            </a:lvl3pPr>
            <a:lvl4pPr marL="0" indent="0" algn="l">
              <a:lnSpc>
                <a:spcPct val="100000"/>
              </a:lnSpc>
              <a:spcBef>
                <a:spcPts val="0"/>
              </a:spcBef>
              <a:buFont typeface="Arial" panose="020B0604020202020204" pitchFamily="34" charset="0"/>
              <a:buNone/>
              <a:defRPr sz="2400" b="0">
                <a:solidFill>
                  <a:schemeClr val="tx1"/>
                </a:solidFill>
              </a:defRPr>
            </a:lvl4pPr>
            <a:lvl5pPr marL="0" indent="0" algn="l">
              <a:lnSpc>
                <a:spcPct val="100000"/>
              </a:lnSpc>
              <a:spcBef>
                <a:spcPts val="0"/>
              </a:spcBef>
              <a:buFont typeface="Arial" panose="020B0604020202020204" pitchFamily="34" charset="0"/>
              <a:buNone/>
              <a:defRPr sz="2400">
                <a:solidFill>
                  <a:schemeClr val="tx1"/>
                </a:solidFill>
              </a:defRPr>
            </a:lvl5pPr>
            <a:lvl6pPr marL="0" indent="0" algn="l">
              <a:lnSpc>
                <a:spcPct val="100000"/>
              </a:lnSpc>
              <a:spcBef>
                <a:spcPts val="0"/>
              </a:spcBef>
              <a:buFont typeface="Arial" panose="020B0604020202020204" pitchFamily="34" charset="0"/>
              <a:buNone/>
              <a:defRPr sz="2400">
                <a:solidFill>
                  <a:schemeClr val="tx1"/>
                </a:solidFill>
              </a:defRPr>
            </a:lvl6pPr>
            <a:lvl7pPr marL="0" indent="0" algn="l">
              <a:lnSpc>
                <a:spcPct val="100000"/>
              </a:lnSpc>
              <a:spcBef>
                <a:spcPts val="0"/>
              </a:spcBef>
              <a:buFont typeface="Arial" panose="020B0604020202020204" pitchFamily="34" charset="0"/>
              <a:buNone/>
              <a:defRPr sz="2400">
                <a:solidFill>
                  <a:schemeClr val="tx1"/>
                </a:solidFill>
              </a:defRPr>
            </a:lvl7pPr>
            <a:lvl8pPr marL="0" indent="0" algn="l">
              <a:lnSpc>
                <a:spcPct val="100000"/>
              </a:lnSpc>
              <a:spcBef>
                <a:spcPts val="0"/>
              </a:spcBef>
              <a:buFont typeface="Arial" panose="020B0604020202020204" pitchFamily="34" charset="0"/>
              <a:buNone/>
              <a:defRPr sz="2400">
                <a:solidFill>
                  <a:schemeClr val="tx1"/>
                </a:solidFill>
              </a:defRPr>
            </a:lvl8pPr>
            <a:lvl9pPr marL="0" indent="0" algn="l">
              <a:lnSpc>
                <a:spcPct val="100000"/>
              </a:lnSpc>
              <a:spcBef>
                <a:spcPts val="0"/>
              </a:spcBef>
              <a:buFont typeface="Arial" panose="020B0604020202020204" pitchFamily="34" charset="0"/>
              <a:buNone/>
              <a:defRPr sz="2400">
                <a:solidFill>
                  <a:schemeClr val="tx1"/>
                </a:solidFill>
              </a:defRPr>
            </a:lvl9pPr>
          </a:lstStyle>
          <a:p>
            <a:pPr lvl="0"/>
            <a:r>
              <a:rPr lang="de-DE"/>
              <a:t>Formatvorlage des Untertitelmasters durch Klicken bearbeiten</a:t>
            </a:r>
          </a:p>
        </p:txBody>
      </p:sp>
    </p:spTree>
    <p:extLst>
      <p:ext uri="{BB962C8B-B14F-4D97-AF65-F5344CB8AC3E}">
        <p14:creationId xmlns:p14="http://schemas.microsoft.com/office/powerpoint/2010/main" val="723753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rund">
    <p:spTree>
      <p:nvGrpSpPr>
        <p:cNvPr id="1" name=""/>
        <p:cNvGrpSpPr/>
        <p:nvPr/>
      </p:nvGrpSpPr>
      <p:grpSpPr>
        <a:xfrm>
          <a:off x="0" y="0"/>
          <a:ext cx="0" cy="0"/>
          <a:chOff x="0" y="0"/>
          <a:chExt cx="0" cy="0"/>
        </a:xfrm>
      </p:grpSpPr>
      <p:pic>
        <p:nvPicPr>
          <p:cNvPr id="6" name="Farbkrei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9463" y="1973263"/>
            <a:ext cx="610235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ogo DOSB"/>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21763" y="455613"/>
            <a:ext cx="121285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36"/>
          <p:cNvGrpSpPr>
            <a:grpSpLocks/>
          </p:cNvGrpSpPr>
          <p:nvPr userDrawn="1"/>
        </p:nvGrpSpPr>
        <p:grpSpPr bwMode="auto">
          <a:xfrm>
            <a:off x="-2808288" y="-468313"/>
            <a:ext cx="13968413" cy="8496301"/>
            <a:chOff x="-2808000" y="-468001"/>
            <a:chExt cx="13968000" cy="8496001"/>
          </a:xfrm>
        </p:grpSpPr>
        <p:grpSp>
          <p:nvGrpSpPr>
            <p:cNvPr id="10" name="Hilfslinien oben"/>
            <p:cNvGrpSpPr>
              <a:grpSpLocks/>
            </p:cNvGrpSpPr>
            <p:nvPr userDrawn="1"/>
          </p:nvGrpSpPr>
          <p:grpSpPr bwMode="auto">
            <a:xfrm>
              <a:off x="458788" y="-468000"/>
              <a:ext cx="9775825" cy="360000"/>
              <a:chOff x="458788" y="-468000"/>
              <a:chExt cx="9775825" cy="360000"/>
            </a:xfrm>
          </p:grpSpPr>
          <p:cxnSp>
            <p:nvCxnSpPr>
              <p:cNvPr id="34"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2"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0"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6" name="Regieanweisung // Listenebenen"/>
            <p:cNvGrpSpPr>
              <a:grpSpLocks/>
            </p:cNvGrpSpPr>
            <p:nvPr userDrawn="1"/>
          </p:nvGrpSpPr>
          <p:grpSpPr bwMode="auto">
            <a:xfrm>
              <a:off x="-2808000" y="1854000"/>
              <a:ext cx="2700000" cy="1494000"/>
              <a:chOff x="-2808000" y="1854000"/>
              <a:chExt cx="2700000" cy="1494000"/>
            </a:xfrm>
          </p:grpSpPr>
          <p:pic>
            <p:nvPicPr>
              <p:cNvPr id="25"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8"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9"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7"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8" name="Gruppieren 46"/>
            <p:cNvGrpSpPr>
              <a:grpSpLocks/>
            </p:cNvGrpSpPr>
            <p:nvPr userDrawn="1"/>
          </p:nvGrpSpPr>
          <p:grpSpPr bwMode="auto">
            <a:xfrm>
              <a:off x="10800000" y="358775"/>
              <a:ext cx="360000" cy="6745288"/>
              <a:chOff x="10800000" y="358775"/>
              <a:chExt cx="360000" cy="6745288"/>
            </a:xfrm>
          </p:grpSpPr>
          <p:cxnSp>
            <p:nvCxnSpPr>
              <p:cNvPr id="19"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458788" y="358775"/>
            <a:ext cx="6840000" cy="1728000"/>
          </a:xfrm>
        </p:spPr>
        <p:txBody>
          <a:bodyPr/>
          <a:lstStyle>
            <a:lvl1pPr>
              <a:lnSpc>
                <a:spcPct val="90000"/>
              </a:lnSpc>
              <a:defRPr sz="6100" cap="all" baseline="0"/>
            </a:lvl1pPr>
          </a:lstStyle>
          <a:p>
            <a:r>
              <a:rPr lang="de-DE"/>
              <a:t>Titelmasterformat durch Klicken bearbeiten</a:t>
            </a:r>
          </a:p>
        </p:txBody>
      </p:sp>
      <p:sp>
        <p:nvSpPr>
          <p:cNvPr id="3" name="Untertitel 2"/>
          <p:cNvSpPr>
            <a:spLocks noGrp="1"/>
          </p:cNvSpPr>
          <p:nvPr>
            <p:ph type="subTitle" idx="1"/>
          </p:nvPr>
        </p:nvSpPr>
        <p:spPr>
          <a:xfrm>
            <a:off x="458788" y="2160451"/>
            <a:ext cx="4860000" cy="1620000"/>
          </a:xfrm>
        </p:spPr>
        <p:txBody>
          <a:bodyPr/>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8" name="Bildplatzhalter 7"/>
          <p:cNvSpPr>
            <a:spLocks noGrp="1" noChangeAspect="1"/>
          </p:cNvSpPr>
          <p:nvPr>
            <p:ph type="pic" sz="quarter" idx="10"/>
          </p:nvPr>
        </p:nvSpPr>
        <p:spPr>
          <a:xfrm>
            <a:off x="5097937" y="2473119"/>
            <a:ext cx="5600702" cy="5087748"/>
          </a:xfrm>
          <a:custGeom>
            <a:avLst/>
            <a:gdLst>
              <a:gd name="connsiteX0" fmla="*/ 0 w 6289200"/>
              <a:gd name="connsiteY0" fmla="*/ 3144600 h 6289200"/>
              <a:gd name="connsiteX1" fmla="*/ 3144600 w 6289200"/>
              <a:gd name="connsiteY1" fmla="*/ 0 h 6289200"/>
              <a:gd name="connsiteX2" fmla="*/ 6289200 w 6289200"/>
              <a:gd name="connsiteY2" fmla="*/ 3144600 h 6289200"/>
              <a:gd name="connsiteX3" fmla="*/ 3144600 w 6289200"/>
              <a:gd name="connsiteY3" fmla="*/ 6289200 h 6289200"/>
              <a:gd name="connsiteX4" fmla="*/ 0 w 6289200"/>
              <a:gd name="connsiteY4" fmla="*/ 3144600 h 628920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679377 w 6289200"/>
              <a:gd name="connsiteY0" fmla="*/ 5082192 h 6435547"/>
              <a:gd name="connsiteX1" fmla="*/ 0 w 6289200"/>
              <a:gd name="connsiteY1" fmla="*/ 3144600 h 6435547"/>
              <a:gd name="connsiteX2" fmla="*/ 3144600 w 6289200"/>
              <a:gd name="connsiteY2" fmla="*/ 0 h 6435547"/>
              <a:gd name="connsiteX3" fmla="*/ 6289200 w 6289200"/>
              <a:gd name="connsiteY3" fmla="*/ 3144600 h 6435547"/>
              <a:gd name="connsiteX4" fmla="*/ 3236040 w 6289200"/>
              <a:gd name="connsiteY4" fmla="*/ 6380640 h 6435547"/>
              <a:gd name="connsiteX5" fmla="*/ 679377 w 6289200"/>
              <a:gd name="connsiteY5" fmla="*/ 5082192 h 6435547"/>
              <a:gd name="connsiteX0" fmla="*/ 685727 w 6289200"/>
              <a:gd name="connsiteY0" fmla="*/ 5107592 h 6437706"/>
              <a:gd name="connsiteX1" fmla="*/ 0 w 6289200"/>
              <a:gd name="connsiteY1" fmla="*/ 3144600 h 6437706"/>
              <a:gd name="connsiteX2" fmla="*/ 3144600 w 6289200"/>
              <a:gd name="connsiteY2" fmla="*/ 0 h 6437706"/>
              <a:gd name="connsiteX3" fmla="*/ 6289200 w 6289200"/>
              <a:gd name="connsiteY3" fmla="*/ 3144600 h 6437706"/>
              <a:gd name="connsiteX4" fmla="*/ 3236040 w 6289200"/>
              <a:gd name="connsiteY4" fmla="*/ 6380640 h 6437706"/>
              <a:gd name="connsiteX5" fmla="*/ 685727 w 6289200"/>
              <a:gd name="connsiteY5" fmla="*/ 5107592 h 6437706"/>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080605 h 6427220"/>
              <a:gd name="connsiteX1" fmla="*/ 0 w 6446892"/>
              <a:gd name="connsiteY1" fmla="*/ 3144600 h 6427220"/>
              <a:gd name="connsiteX2" fmla="*/ 3144600 w 6446892"/>
              <a:gd name="connsiteY2" fmla="*/ 0 h 6427220"/>
              <a:gd name="connsiteX3" fmla="*/ 5709602 w 6446892"/>
              <a:gd name="connsiteY3" fmla="*/ 1311640 h 6427220"/>
              <a:gd name="connsiteX4" fmla="*/ 6289200 w 6446892"/>
              <a:gd name="connsiteY4" fmla="*/ 3144600 h 6427220"/>
              <a:gd name="connsiteX5" fmla="*/ 3236040 w 6446892"/>
              <a:gd name="connsiteY5" fmla="*/ 6380640 h 6427220"/>
              <a:gd name="connsiteX6" fmla="*/ 664296 w 6446892"/>
              <a:gd name="connsiteY6" fmla="*/ 5080605 h 6427220"/>
              <a:gd name="connsiteX0" fmla="*/ 664296 w 6430139"/>
              <a:gd name="connsiteY0" fmla="*/ 5080605 h 6427220"/>
              <a:gd name="connsiteX1" fmla="*/ 0 w 6430139"/>
              <a:gd name="connsiteY1" fmla="*/ 3144600 h 6427220"/>
              <a:gd name="connsiteX2" fmla="*/ 3144600 w 6430139"/>
              <a:gd name="connsiteY2" fmla="*/ 0 h 6427220"/>
              <a:gd name="connsiteX3" fmla="*/ 5604827 w 6430139"/>
              <a:gd name="connsiteY3" fmla="*/ 1178290 h 6427220"/>
              <a:gd name="connsiteX4" fmla="*/ 6289200 w 6430139"/>
              <a:gd name="connsiteY4" fmla="*/ 3144600 h 6427220"/>
              <a:gd name="connsiteX5" fmla="*/ 3236040 w 6430139"/>
              <a:gd name="connsiteY5" fmla="*/ 6380640 h 6427220"/>
              <a:gd name="connsiteX6" fmla="*/ 664296 w 6430139"/>
              <a:gd name="connsiteY6" fmla="*/ 5080605 h 6427220"/>
              <a:gd name="connsiteX0" fmla="*/ 664296 w 6444813"/>
              <a:gd name="connsiteY0" fmla="*/ 5080605 h 6427220"/>
              <a:gd name="connsiteX1" fmla="*/ 0 w 6444813"/>
              <a:gd name="connsiteY1" fmla="*/ 3144600 h 6427220"/>
              <a:gd name="connsiteX2" fmla="*/ 3144600 w 6444813"/>
              <a:gd name="connsiteY2" fmla="*/ 0 h 6427220"/>
              <a:gd name="connsiteX3" fmla="*/ 5697696 w 6444813"/>
              <a:gd name="connsiteY3" fmla="*/ 1178290 h 6427220"/>
              <a:gd name="connsiteX4" fmla="*/ 6289200 w 6444813"/>
              <a:gd name="connsiteY4" fmla="*/ 3144600 h 6427220"/>
              <a:gd name="connsiteX5" fmla="*/ 3236040 w 6444813"/>
              <a:gd name="connsiteY5" fmla="*/ 6380640 h 6427220"/>
              <a:gd name="connsiteX6" fmla="*/ 664296 w 6444813"/>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80671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73527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32585"/>
              <a:gd name="connsiteY0" fmla="*/ 5080605 h 6427220"/>
              <a:gd name="connsiteX1" fmla="*/ 0 w 6432585"/>
              <a:gd name="connsiteY1" fmla="*/ 3144600 h 6427220"/>
              <a:gd name="connsiteX2" fmla="*/ 3144600 w 6432585"/>
              <a:gd name="connsiteY2" fmla="*/ 0 h 6427220"/>
              <a:gd name="connsiteX3" fmla="*/ 5621497 w 6432585"/>
              <a:gd name="connsiteY3" fmla="*/ 1159239 h 6427220"/>
              <a:gd name="connsiteX4" fmla="*/ 6289200 w 6432585"/>
              <a:gd name="connsiteY4" fmla="*/ 3144600 h 6427220"/>
              <a:gd name="connsiteX5" fmla="*/ 3236040 w 6432585"/>
              <a:gd name="connsiteY5" fmla="*/ 6380640 h 6427220"/>
              <a:gd name="connsiteX6" fmla="*/ 664296 w 6432585"/>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1187 h 6427802"/>
              <a:gd name="connsiteX1" fmla="*/ 0 w 6428438"/>
              <a:gd name="connsiteY1" fmla="*/ 3145182 h 6427802"/>
              <a:gd name="connsiteX2" fmla="*/ 3144600 w 6428438"/>
              <a:gd name="connsiteY2" fmla="*/ 582 h 6427802"/>
              <a:gd name="connsiteX3" fmla="*/ 5592922 w 6428438"/>
              <a:gd name="connsiteY3" fmla="*/ 1176490 h 6427802"/>
              <a:gd name="connsiteX4" fmla="*/ 6289200 w 6428438"/>
              <a:gd name="connsiteY4" fmla="*/ 3145182 h 6427802"/>
              <a:gd name="connsiteX5" fmla="*/ 3236040 w 6428438"/>
              <a:gd name="connsiteY5" fmla="*/ 6381222 h 6427802"/>
              <a:gd name="connsiteX6" fmla="*/ 664296 w 6428438"/>
              <a:gd name="connsiteY6" fmla="*/ 5081187 h 6427802"/>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5080605"/>
              <a:gd name="connsiteX1" fmla="*/ 0 w 6428438"/>
              <a:gd name="connsiteY1" fmla="*/ 3144600 h 5080605"/>
              <a:gd name="connsiteX2" fmla="*/ 3144600 w 6428438"/>
              <a:gd name="connsiteY2" fmla="*/ 0 h 5080605"/>
              <a:gd name="connsiteX3" fmla="*/ 5592922 w 6428438"/>
              <a:gd name="connsiteY3" fmla="*/ 1175908 h 5080605"/>
              <a:gd name="connsiteX4" fmla="*/ 6289200 w 6428438"/>
              <a:gd name="connsiteY4" fmla="*/ 3144600 h 5080605"/>
              <a:gd name="connsiteX5" fmla="*/ 664296 w 6428438"/>
              <a:gd name="connsiteY5" fmla="*/ 5080605 h 5080605"/>
              <a:gd name="connsiteX0" fmla="*/ 664296 w 5947365"/>
              <a:gd name="connsiteY0" fmla="*/ 5080605 h 5367002"/>
              <a:gd name="connsiteX1" fmla="*/ 0 w 5947365"/>
              <a:gd name="connsiteY1" fmla="*/ 3144600 h 5367002"/>
              <a:gd name="connsiteX2" fmla="*/ 3144600 w 5947365"/>
              <a:gd name="connsiteY2" fmla="*/ 0 h 5367002"/>
              <a:gd name="connsiteX3" fmla="*/ 5592922 w 5947365"/>
              <a:gd name="connsiteY3" fmla="*/ 1175908 h 5367002"/>
              <a:gd name="connsiteX4" fmla="*/ 5597436 w 5947365"/>
              <a:gd name="connsiteY4" fmla="*/ 5076767 h 5367002"/>
              <a:gd name="connsiteX5" fmla="*/ 664296 w 5947365"/>
              <a:gd name="connsiteY5" fmla="*/ 5080605 h 5367002"/>
              <a:gd name="connsiteX0" fmla="*/ 664296 w 5937701"/>
              <a:gd name="connsiteY0" fmla="*/ 5080605 h 5361734"/>
              <a:gd name="connsiteX1" fmla="*/ 0 w 5937701"/>
              <a:gd name="connsiteY1" fmla="*/ 3144600 h 5361734"/>
              <a:gd name="connsiteX2" fmla="*/ 3144600 w 5937701"/>
              <a:gd name="connsiteY2" fmla="*/ 0 h 5361734"/>
              <a:gd name="connsiteX3" fmla="*/ 5592922 w 5937701"/>
              <a:gd name="connsiteY3" fmla="*/ 1175908 h 5361734"/>
              <a:gd name="connsiteX4" fmla="*/ 5576005 w 5937701"/>
              <a:gd name="connsiteY4" fmla="*/ 5069623 h 5361734"/>
              <a:gd name="connsiteX5" fmla="*/ 664296 w 5937701"/>
              <a:gd name="connsiteY5" fmla="*/ 5080605 h 5361734"/>
              <a:gd name="connsiteX0" fmla="*/ 664296 w 5946274"/>
              <a:gd name="connsiteY0" fmla="*/ 5080605 h 5368763"/>
              <a:gd name="connsiteX1" fmla="*/ 0 w 5946274"/>
              <a:gd name="connsiteY1" fmla="*/ 3144600 h 5368763"/>
              <a:gd name="connsiteX2" fmla="*/ 3144600 w 5946274"/>
              <a:gd name="connsiteY2" fmla="*/ 0 h 5368763"/>
              <a:gd name="connsiteX3" fmla="*/ 5592922 w 5946274"/>
              <a:gd name="connsiteY3" fmla="*/ 1175908 h 5368763"/>
              <a:gd name="connsiteX4" fmla="*/ 5595055 w 5946274"/>
              <a:gd name="connsiteY4" fmla="*/ 5079148 h 5368763"/>
              <a:gd name="connsiteX5" fmla="*/ 664296 w 5946274"/>
              <a:gd name="connsiteY5" fmla="*/ 5080605 h 5368763"/>
              <a:gd name="connsiteX0" fmla="*/ 664296 w 5956256"/>
              <a:gd name="connsiteY0" fmla="*/ 5080605 h 5386512"/>
              <a:gd name="connsiteX1" fmla="*/ 0 w 5956256"/>
              <a:gd name="connsiteY1" fmla="*/ 3144600 h 5386512"/>
              <a:gd name="connsiteX2" fmla="*/ 3144600 w 5956256"/>
              <a:gd name="connsiteY2" fmla="*/ 0 h 5386512"/>
              <a:gd name="connsiteX3" fmla="*/ 5592922 w 5956256"/>
              <a:gd name="connsiteY3" fmla="*/ 1175908 h 5386512"/>
              <a:gd name="connsiteX4" fmla="*/ 5616486 w 5956256"/>
              <a:gd name="connsiteY4" fmla="*/ 5102960 h 5386512"/>
              <a:gd name="connsiteX5" fmla="*/ 664296 w 5956256"/>
              <a:gd name="connsiteY5" fmla="*/ 5080605 h 5386512"/>
              <a:gd name="connsiteX0" fmla="*/ 664296 w 5948461"/>
              <a:gd name="connsiteY0" fmla="*/ 5080605 h 5374061"/>
              <a:gd name="connsiteX1" fmla="*/ 0 w 5948461"/>
              <a:gd name="connsiteY1" fmla="*/ 3144600 h 5374061"/>
              <a:gd name="connsiteX2" fmla="*/ 3144600 w 5948461"/>
              <a:gd name="connsiteY2" fmla="*/ 0 h 5374061"/>
              <a:gd name="connsiteX3" fmla="*/ 5592922 w 5948461"/>
              <a:gd name="connsiteY3" fmla="*/ 1175908 h 5374061"/>
              <a:gd name="connsiteX4" fmla="*/ 5599818 w 5948461"/>
              <a:gd name="connsiteY4" fmla="*/ 5086292 h 5374061"/>
              <a:gd name="connsiteX5" fmla="*/ 664296 w 5948461"/>
              <a:gd name="connsiteY5" fmla="*/ 5080605 h 5374061"/>
              <a:gd name="connsiteX0" fmla="*/ 664296 w 5599818"/>
              <a:gd name="connsiteY0" fmla="*/ 5080605 h 5374061"/>
              <a:gd name="connsiteX1" fmla="*/ 0 w 5599818"/>
              <a:gd name="connsiteY1" fmla="*/ 3144600 h 5374061"/>
              <a:gd name="connsiteX2" fmla="*/ 3144600 w 5599818"/>
              <a:gd name="connsiteY2" fmla="*/ 0 h 5374061"/>
              <a:gd name="connsiteX3" fmla="*/ 5592922 w 5599818"/>
              <a:gd name="connsiteY3" fmla="*/ 1175908 h 5374061"/>
              <a:gd name="connsiteX4" fmla="*/ 5599818 w 5599818"/>
              <a:gd name="connsiteY4" fmla="*/ 5086292 h 5374061"/>
              <a:gd name="connsiteX5" fmla="*/ 664296 w 5599818"/>
              <a:gd name="connsiteY5" fmla="*/ 5080605 h 5374061"/>
              <a:gd name="connsiteX0" fmla="*/ 664296 w 5599818"/>
              <a:gd name="connsiteY0" fmla="*/ 5080605 h 5086292"/>
              <a:gd name="connsiteX1" fmla="*/ 0 w 5599818"/>
              <a:gd name="connsiteY1" fmla="*/ 3144600 h 5086292"/>
              <a:gd name="connsiteX2" fmla="*/ 3144600 w 5599818"/>
              <a:gd name="connsiteY2" fmla="*/ 0 h 5086292"/>
              <a:gd name="connsiteX3" fmla="*/ 5592922 w 5599818"/>
              <a:gd name="connsiteY3" fmla="*/ 1175908 h 5086292"/>
              <a:gd name="connsiteX4" fmla="*/ 5599818 w 5599818"/>
              <a:gd name="connsiteY4" fmla="*/ 5086292 h 5086292"/>
              <a:gd name="connsiteX5" fmla="*/ 664296 w 5599818"/>
              <a:gd name="connsiteY5" fmla="*/ 5080605 h 5086292"/>
              <a:gd name="connsiteX0" fmla="*/ 664296 w 5602904"/>
              <a:gd name="connsiteY0" fmla="*/ 5080605 h 5086292"/>
              <a:gd name="connsiteX1" fmla="*/ 0 w 5602904"/>
              <a:gd name="connsiteY1" fmla="*/ 3144600 h 5086292"/>
              <a:gd name="connsiteX2" fmla="*/ 3144600 w 5602904"/>
              <a:gd name="connsiteY2" fmla="*/ 0 h 5086292"/>
              <a:gd name="connsiteX3" fmla="*/ 5602447 w 5602904"/>
              <a:gd name="connsiteY3" fmla="*/ 1180670 h 5086292"/>
              <a:gd name="connsiteX4" fmla="*/ 5599818 w 5602904"/>
              <a:gd name="connsiteY4" fmla="*/ 5086292 h 5086292"/>
              <a:gd name="connsiteX5" fmla="*/ 664296 w 5602904"/>
              <a:gd name="connsiteY5" fmla="*/ 5080605 h 5086292"/>
              <a:gd name="connsiteX0" fmla="*/ 664296 w 5600702"/>
              <a:gd name="connsiteY0" fmla="*/ 5080605 h 5086292"/>
              <a:gd name="connsiteX1" fmla="*/ 0 w 5600702"/>
              <a:gd name="connsiteY1" fmla="*/ 3144600 h 5086292"/>
              <a:gd name="connsiteX2" fmla="*/ 3144600 w 5600702"/>
              <a:gd name="connsiteY2" fmla="*/ 0 h 5086292"/>
              <a:gd name="connsiteX3" fmla="*/ 5600066 w 5600702"/>
              <a:gd name="connsiteY3" fmla="*/ 1190195 h 5086292"/>
              <a:gd name="connsiteX4" fmla="*/ 5599818 w 5600702"/>
              <a:gd name="connsiteY4" fmla="*/ 5086292 h 5086292"/>
              <a:gd name="connsiteX5" fmla="*/ 664296 w 5600702"/>
              <a:gd name="connsiteY5" fmla="*/ 5080605 h 5086292"/>
              <a:gd name="connsiteX0" fmla="*/ 673821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73821 w 5600702"/>
              <a:gd name="connsiteY5" fmla="*/ 5087748 h 5087748"/>
              <a:gd name="connsiteX0" fmla="*/ 666677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66677 w 5600702"/>
              <a:gd name="connsiteY5" fmla="*/ 5087748 h 50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02" h="5087748">
                <a:moveTo>
                  <a:pt x="666677" y="5087748"/>
                </a:moveTo>
                <a:cubicBezTo>
                  <a:pt x="22176" y="4233657"/>
                  <a:pt x="8708" y="3472434"/>
                  <a:pt x="0" y="3144600"/>
                </a:cubicBezTo>
                <a:cubicBezTo>
                  <a:pt x="0" y="1407885"/>
                  <a:pt x="1407885" y="0"/>
                  <a:pt x="3144600" y="0"/>
                </a:cubicBezTo>
                <a:cubicBezTo>
                  <a:pt x="4539112" y="6450"/>
                  <a:pt x="5387911" y="906601"/>
                  <a:pt x="5600066" y="1190195"/>
                </a:cubicBezTo>
                <a:cubicBezTo>
                  <a:pt x="5602365" y="2493656"/>
                  <a:pt x="5597519" y="3782831"/>
                  <a:pt x="5599818" y="5086292"/>
                </a:cubicBezTo>
                <a:lnTo>
                  <a:pt x="666677" y="5087748"/>
                </a:lnTo>
                <a:close/>
              </a:path>
            </a:pathLst>
          </a:custGeom>
        </p:spPr>
        <p:txBody>
          <a:bodyPr/>
          <a:lstStyle>
            <a:lvl1pPr marL="0" indent="0" algn="ctr">
              <a:lnSpc>
                <a:spcPct val="100000"/>
              </a:lnSpc>
              <a:buNone/>
              <a:defRPr sz="1600"/>
            </a:lvl1pPr>
          </a:lstStyle>
          <a:p>
            <a:pPr lvl="0"/>
            <a:r>
              <a:rPr lang="de-DE" noProof="0"/>
              <a:t>Bild durch Klicken auf Symbol hinzufügen</a:t>
            </a:r>
          </a:p>
        </p:txBody>
      </p:sp>
      <p:sp>
        <p:nvSpPr>
          <p:cNvPr id="46" name="Textplatzhalter 5"/>
          <p:cNvSpPr>
            <a:spLocks noGrp="1"/>
          </p:cNvSpPr>
          <p:nvPr>
            <p:ph type="body" sz="quarter" idx="11"/>
          </p:nvPr>
        </p:nvSpPr>
        <p:spPr>
          <a:xfrm rot="16200000">
            <a:off x="8772716" y="5656048"/>
            <a:ext cx="3600000" cy="180000"/>
          </a:xfrm>
        </p:spPr>
        <p:txBody>
          <a:bodyPr anchor="b"/>
          <a:lstStyle>
            <a:lvl1pPr marL="0" indent="0" algn="r">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4049204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Grafik 8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pic>
        <p:nvPicPr>
          <p:cNvPr id="35" name="Grafik 34" descr="DOSB_Logo_Farbe_cmyk.jpg"/>
          <p:cNvPicPr>
            <a:picLocks noChangeAspect="1"/>
          </p:cNvPicPr>
          <p:nvPr userDrawn="1"/>
        </p:nvPicPr>
        <p:blipFill>
          <a:blip r:embed="rId5" cstate="print"/>
          <a:stretch>
            <a:fillRect/>
          </a:stretch>
        </p:blipFill>
        <p:spPr>
          <a:xfrm>
            <a:off x="7835871" y="76374"/>
            <a:ext cx="2774872" cy="1534308"/>
          </a:xfrm>
          <a:prstGeom prst="rect">
            <a:avLst/>
          </a:prstGeom>
        </p:spPr>
      </p:pic>
      <p:sp>
        <p:nvSpPr>
          <p:cNvPr id="36" name="Titel 35"/>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98594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8788" y="1528763"/>
            <a:ext cx="9775825"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p:cNvSpPr>
            <a:spLocks noGrp="1"/>
          </p:cNvSpPr>
          <p:nvPr>
            <p:ph type="title"/>
          </p:nvPr>
        </p:nvSpPr>
        <p:spPr/>
        <p:txBody>
          <a:bodyPr/>
          <a:lstStyle/>
          <a:p>
            <a:r>
              <a:rPr lang="de-DE"/>
              <a:t>Titelmasterformat durch Klicken bearbeiten</a:t>
            </a:r>
          </a:p>
        </p:txBody>
      </p:sp>
      <p:sp>
        <p:nvSpPr>
          <p:cNvPr id="11" name="Fußzeilenplatzhalter 10"/>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6" name="Foliennummernplatzhalter 9">
            <a:extLst>
              <a:ext uri="{FF2B5EF4-FFF2-40B4-BE49-F238E27FC236}">
                <a16:creationId xmlns:a16="http://schemas.microsoft.com/office/drawing/2014/main" id="{0775A392-A4AE-47DB-9ADA-E11F3C341DB7}"/>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94705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8" name="Textplatzhalter 7"/>
          <p:cNvSpPr>
            <a:spLocks noGrp="1"/>
          </p:cNvSpPr>
          <p:nvPr>
            <p:ph type="body" sz="quarter" idx="12"/>
          </p:nvPr>
        </p:nvSpPr>
        <p:spPr>
          <a:xfrm>
            <a:off x="458788"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7127813" y="162000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5"/>
          <p:cNvSpPr>
            <a:spLocks noGrp="1"/>
          </p:cNvSpPr>
          <p:nvPr>
            <p:ph type="body" sz="quarter" idx="14"/>
          </p:nvPr>
        </p:nvSpPr>
        <p:spPr>
          <a:xfrm>
            <a:off x="7127813"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0" name="Fußzeilenplatzhalter 10">
            <a:extLst>
              <a:ext uri="{FF2B5EF4-FFF2-40B4-BE49-F238E27FC236}">
                <a16:creationId xmlns:a16="http://schemas.microsoft.com/office/drawing/2014/main" id="{058E64DD-E39F-4106-98EE-7434AE6F58DA}"/>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1" name="Foliennummernplatzhalter 9">
            <a:extLst>
              <a:ext uri="{FF2B5EF4-FFF2-40B4-BE49-F238E27FC236}">
                <a16:creationId xmlns:a16="http://schemas.microsoft.com/office/drawing/2014/main" id="{1EAF2335-2D52-4CDB-8D19-FDE09CDF3F55}"/>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673028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0" name="Fußzeilenplatzhalter 10">
            <a:extLst>
              <a:ext uri="{FF2B5EF4-FFF2-40B4-BE49-F238E27FC236}">
                <a16:creationId xmlns:a16="http://schemas.microsoft.com/office/drawing/2014/main" id="{03CBB053-DB0D-4BC1-A512-EAD3BA98C018}"/>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1" name="Foliennummernplatzhalter 9">
            <a:extLst>
              <a:ext uri="{FF2B5EF4-FFF2-40B4-BE49-F238E27FC236}">
                <a16:creationId xmlns:a16="http://schemas.microsoft.com/office/drawing/2014/main" id="{17C737E7-8F1C-49D9-B3B1-EB08300A3DAD}"/>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551706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988801" y="1528763"/>
            <a:ext cx="6245812"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3"/>
          </p:nvPr>
        </p:nvSpPr>
        <p:spPr>
          <a:xfrm>
            <a:off x="467660" y="161925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Textplatzhalter 5"/>
          <p:cNvSpPr>
            <a:spLocks noGrp="1"/>
          </p:cNvSpPr>
          <p:nvPr>
            <p:ph type="body" sz="quarter" idx="14"/>
          </p:nvPr>
        </p:nvSpPr>
        <p:spPr>
          <a:xfrm>
            <a:off x="458787"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9" name="Fußzeilenplatzhalter 10">
            <a:extLst>
              <a:ext uri="{FF2B5EF4-FFF2-40B4-BE49-F238E27FC236}">
                <a16:creationId xmlns:a16="http://schemas.microsoft.com/office/drawing/2014/main" id="{A0F69E07-BFF1-4701-9D22-8F3B7DA7DF26}"/>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1" name="Foliennummernplatzhalter 9">
            <a:extLst>
              <a:ext uri="{FF2B5EF4-FFF2-40B4-BE49-F238E27FC236}">
                <a16:creationId xmlns:a16="http://schemas.microsoft.com/office/drawing/2014/main" id="{90AE5CB2-8CF6-4D41-99E0-1864FA7FED6C}"/>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70256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8" name="Textplatzhalter 7"/>
          <p:cNvSpPr>
            <a:spLocks noGrp="1"/>
          </p:cNvSpPr>
          <p:nvPr>
            <p:ph type="body" sz="quarter" idx="12"/>
          </p:nvPr>
        </p:nvSpPr>
        <p:spPr>
          <a:xfrm>
            <a:off x="458788"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7127813" y="162000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5"/>
          <p:cNvSpPr>
            <a:spLocks noGrp="1"/>
          </p:cNvSpPr>
          <p:nvPr>
            <p:ph type="body" sz="quarter" idx="14"/>
          </p:nvPr>
        </p:nvSpPr>
        <p:spPr>
          <a:xfrm>
            <a:off x="7127813"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6"/>
          </p:nvPr>
        </p:nvSpPr>
        <p:spPr>
          <a:xfrm>
            <a:off x="2640938" y="7144496"/>
            <a:ext cx="5760000" cy="180000"/>
          </a:xfrm>
          <a:prstGeom prst="rect">
            <a:avLst/>
          </a:prstGeom>
        </p:spPr>
        <p:txBody>
          <a:bodyPr/>
          <a:lstStyle>
            <a:lvl1pPr algn="ctr">
              <a:defRPr sz="1000" baseline="0"/>
            </a:lvl1pPr>
          </a:lstStyle>
          <a:p>
            <a:r>
              <a:rPr lang="de-DE"/>
              <a:t>Klausur Deutsches Sportabzeichen • 15. November 2019 • DOSB</a:t>
            </a:r>
          </a:p>
        </p:txBody>
      </p:sp>
      <p:sp>
        <p:nvSpPr>
          <p:cNvPr id="4" name="Foliennummernplatzhalter 3"/>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417708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und Bild oben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690000" y="1528763"/>
            <a:ext cx="6544613" cy="234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1619250"/>
            <a:ext cx="2967840" cy="211464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7"/>
          <p:cNvSpPr>
            <a:spLocks noGrp="1"/>
          </p:cNvSpPr>
          <p:nvPr>
            <p:ph type="body" sz="quarter" idx="14"/>
          </p:nvPr>
        </p:nvSpPr>
        <p:spPr>
          <a:xfrm>
            <a:off x="458788" y="4053600"/>
            <a:ext cx="9775825" cy="2245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5"/>
          <p:cNvSpPr>
            <a:spLocks noGrp="1"/>
          </p:cNvSpPr>
          <p:nvPr>
            <p:ph type="body" sz="quarter" idx="15"/>
          </p:nvPr>
        </p:nvSpPr>
        <p:spPr>
          <a:xfrm>
            <a:off x="458787" y="3769200"/>
            <a:ext cx="296784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Bildplatzhalter 7"/>
          <p:cNvSpPr>
            <a:spLocks noGrp="1"/>
          </p:cNvSpPr>
          <p:nvPr>
            <p:ph type="pic" sz="quarter" idx="16"/>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1" name="Fußzeilenplatzhalter 10">
            <a:extLst>
              <a:ext uri="{FF2B5EF4-FFF2-40B4-BE49-F238E27FC236}">
                <a16:creationId xmlns:a16="http://schemas.microsoft.com/office/drawing/2014/main" id="{AC211BF5-8418-4DDE-A627-02A74398DE7E}"/>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2" name="Foliennummernplatzhalter 9">
            <a:extLst>
              <a:ext uri="{FF2B5EF4-FFF2-40B4-BE49-F238E27FC236}">
                <a16:creationId xmlns:a16="http://schemas.microsoft.com/office/drawing/2014/main" id="{4AFC433F-DBF2-46E1-879F-99D3BEB40ADE}"/>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509963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3781781"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7104773"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3781781"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7104773"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4" name="Fußzeilenplatzhalter 10">
            <a:extLst>
              <a:ext uri="{FF2B5EF4-FFF2-40B4-BE49-F238E27FC236}">
                <a16:creationId xmlns:a16="http://schemas.microsoft.com/office/drawing/2014/main" id="{53BE2D91-3566-47D2-BCE8-D13D7A6BD080}"/>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5" name="Foliennummernplatzhalter 9">
            <a:extLst>
              <a:ext uri="{FF2B5EF4-FFF2-40B4-BE49-F238E27FC236}">
                <a16:creationId xmlns:a16="http://schemas.microsoft.com/office/drawing/2014/main" id="{1588A141-5727-4F82-BA31-A15A69CBB175}"/>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504853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x. 3 Bilder Format ungleich links-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2179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2673701"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6011813"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2673701"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6011813" y="6066000"/>
            <a:ext cx="42228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2179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4" name="Fußzeilenplatzhalter 10">
            <a:extLst>
              <a:ext uri="{FF2B5EF4-FFF2-40B4-BE49-F238E27FC236}">
                <a16:creationId xmlns:a16="http://schemas.microsoft.com/office/drawing/2014/main" id="{0F8F5287-7EAF-417D-A991-132A3F613BD3}"/>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5" name="Foliennummernplatzhalter 9">
            <a:extLst>
              <a:ext uri="{FF2B5EF4-FFF2-40B4-BE49-F238E27FC236}">
                <a16:creationId xmlns:a16="http://schemas.microsoft.com/office/drawing/2014/main" id="{2705FCAB-0147-40FA-9CB0-3D7028A824F4}"/>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264847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4716309"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8054029" y="3798000"/>
            <a:ext cx="21816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4" name="Fußzeilenplatzhalter 10">
            <a:extLst>
              <a:ext uri="{FF2B5EF4-FFF2-40B4-BE49-F238E27FC236}">
                <a16:creationId xmlns:a16="http://schemas.microsoft.com/office/drawing/2014/main" id="{5B5FF83B-80DD-4107-82AA-3EB8E30CC49B}"/>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5" name="Foliennummernplatzhalter 9">
            <a:extLst>
              <a:ext uri="{FF2B5EF4-FFF2-40B4-BE49-F238E27FC236}">
                <a16:creationId xmlns:a16="http://schemas.microsoft.com/office/drawing/2014/main" id="{FCBFF5BB-9216-4276-A2EA-7FEADEE24D66}"/>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551048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grpSp>
        <p:nvGrpSpPr>
          <p:cNvPr id="4" name="Gruppieren 33"/>
          <p:cNvGrpSpPr>
            <a:grpSpLocks/>
          </p:cNvGrpSpPr>
          <p:nvPr userDrawn="1"/>
        </p:nvGrpSpPr>
        <p:grpSpPr bwMode="auto">
          <a:xfrm>
            <a:off x="-2808288" y="-468313"/>
            <a:ext cx="13968413" cy="8496301"/>
            <a:chOff x="-2808000" y="-468001"/>
            <a:chExt cx="13968000" cy="8496001"/>
          </a:xfrm>
        </p:grpSpPr>
        <p:grpSp>
          <p:nvGrpSpPr>
            <p:cNvPr id="5" name="Hilfslinien oben"/>
            <p:cNvGrpSpPr>
              <a:grpSpLocks/>
            </p:cNvGrpSpPr>
            <p:nvPr userDrawn="1"/>
          </p:nvGrpSpPr>
          <p:grpSpPr bwMode="auto">
            <a:xfrm>
              <a:off x="458788" y="-468000"/>
              <a:ext cx="9775825" cy="360000"/>
              <a:chOff x="458788" y="-468000"/>
              <a:chExt cx="9775825" cy="360000"/>
            </a:xfrm>
          </p:grpSpPr>
          <p:cxnSp>
            <p:nvCxnSpPr>
              <p:cNvPr id="31"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unten"/>
            <p:cNvGrpSpPr>
              <a:grpSpLocks/>
            </p:cNvGrpSpPr>
            <p:nvPr userDrawn="1"/>
          </p:nvGrpSpPr>
          <p:grpSpPr bwMode="auto">
            <a:xfrm>
              <a:off x="458788" y="7668000"/>
              <a:ext cx="9775825" cy="360000"/>
              <a:chOff x="458788" y="-468000"/>
              <a:chExt cx="9775825" cy="360000"/>
            </a:xfrm>
          </p:grpSpPr>
          <p:cxnSp>
            <p:nvCxnSpPr>
              <p:cNvPr id="29"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links"/>
            <p:cNvGrpSpPr>
              <a:grpSpLocks/>
            </p:cNvGrpSpPr>
            <p:nvPr userDrawn="1"/>
          </p:nvGrpSpPr>
          <p:grpSpPr bwMode="auto">
            <a:xfrm>
              <a:off x="-468000" y="6299200"/>
              <a:ext cx="360000" cy="804863"/>
              <a:chOff x="11160000" y="6299200"/>
              <a:chExt cx="360000" cy="804863"/>
            </a:xfrm>
          </p:grpSpPr>
          <p:cxnSp>
            <p:nvCxnSpPr>
              <p:cNvPr id="27"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8"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0"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2"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3" name="Regieanweisung // Listenebenen"/>
            <p:cNvGrpSpPr>
              <a:grpSpLocks/>
            </p:cNvGrpSpPr>
            <p:nvPr userDrawn="1"/>
          </p:nvGrpSpPr>
          <p:grpSpPr bwMode="auto">
            <a:xfrm>
              <a:off x="-2808000" y="1854000"/>
              <a:ext cx="2700000" cy="1494000"/>
              <a:chOff x="-2808000" y="1854000"/>
              <a:chExt cx="2700000" cy="1494000"/>
            </a:xfrm>
          </p:grpSpPr>
          <p:pic>
            <p:nvPicPr>
              <p:cNvPr id="22"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5"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6"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4"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uppieren 43"/>
            <p:cNvGrpSpPr>
              <a:grpSpLocks/>
            </p:cNvGrpSpPr>
            <p:nvPr userDrawn="1"/>
          </p:nvGrpSpPr>
          <p:grpSpPr bwMode="auto">
            <a:xfrm>
              <a:off x="10800000" y="358775"/>
              <a:ext cx="360000" cy="6745288"/>
              <a:chOff x="10800000" y="358775"/>
              <a:chExt cx="360000" cy="6745288"/>
            </a:xfrm>
          </p:grpSpPr>
          <p:cxnSp>
            <p:nvCxnSpPr>
              <p:cNvPr id="16"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9"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1693052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ollbild mit Fußzeile">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0" y="1"/>
            <a:ext cx="10693400" cy="62992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5" name="Textplatzhalter 5"/>
          <p:cNvSpPr>
            <a:spLocks noGrp="1"/>
          </p:cNvSpPr>
          <p:nvPr>
            <p:ph type="body" sz="quarter" idx="18"/>
          </p:nvPr>
        </p:nvSpPr>
        <p:spPr>
          <a:xfrm>
            <a:off x="72000" y="633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8" name="Bildplatzhalter 7"/>
          <p:cNvSpPr>
            <a:spLocks noGrp="1"/>
          </p:cNvSpPr>
          <p:nvPr>
            <p:ph type="pic" sz="quarter" idx="14"/>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7" name="Fußzeilenplatzhalter 10">
            <a:extLst>
              <a:ext uri="{FF2B5EF4-FFF2-40B4-BE49-F238E27FC236}">
                <a16:creationId xmlns:a16="http://schemas.microsoft.com/office/drawing/2014/main" id="{29092305-3DCB-4A31-AE09-16802AA3F48A}"/>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0" name="Foliennummernplatzhalter 9">
            <a:extLst>
              <a:ext uri="{FF2B5EF4-FFF2-40B4-BE49-F238E27FC236}">
                <a16:creationId xmlns:a16="http://schemas.microsoft.com/office/drawing/2014/main" id="{0BFAFB6D-0117-4A82-ADD5-F45BF63B0B35}"/>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267766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grpSp>
        <p:nvGrpSpPr>
          <p:cNvPr id="3" name="Gruppieren 33"/>
          <p:cNvGrpSpPr>
            <a:grpSpLocks/>
          </p:cNvGrpSpPr>
          <p:nvPr userDrawn="1"/>
        </p:nvGrpSpPr>
        <p:grpSpPr bwMode="auto">
          <a:xfrm>
            <a:off x="-2808288" y="-468313"/>
            <a:ext cx="13968413" cy="8496301"/>
            <a:chOff x="-2808000" y="-468001"/>
            <a:chExt cx="13968000" cy="8496001"/>
          </a:xfrm>
        </p:grpSpPr>
        <p:grpSp>
          <p:nvGrpSpPr>
            <p:cNvPr id="4" name="Hilfslinien oben"/>
            <p:cNvGrpSpPr>
              <a:grpSpLocks/>
            </p:cNvGrpSpPr>
            <p:nvPr userDrawn="1"/>
          </p:nvGrpSpPr>
          <p:grpSpPr bwMode="auto">
            <a:xfrm>
              <a:off x="458788" y="-468000"/>
              <a:ext cx="9775825" cy="360000"/>
              <a:chOff x="458788" y="-468000"/>
              <a:chExt cx="9775825" cy="360000"/>
            </a:xfrm>
          </p:grpSpPr>
          <p:cxnSp>
            <p:nvCxnSpPr>
              <p:cNvPr id="28"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Hilfslinien unten"/>
            <p:cNvGrpSpPr>
              <a:grpSpLocks/>
            </p:cNvGrpSpPr>
            <p:nvPr userDrawn="1"/>
          </p:nvGrpSpPr>
          <p:grpSpPr bwMode="auto">
            <a:xfrm>
              <a:off x="458788" y="7668000"/>
              <a:ext cx="9775825" cy="360000"/>
              <a:chOff x="458788" y="-468000"/>
              <a:chExt cx="9775825" cy="360000"/>
            </a:xfrm>
          </p:grpSpPr>
          <p:cxnSp>
            <p:nvCxnSpPr>
              <p:cNvPr id="26"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links"/>
            <p:cNvGrpSpPr>
              <a:grpSpLocks/>
            </p:cNvGrpSpPr>
            <p:nvPr userDrawn="1"/>
          </p:nvGrpSpPr>
          <p:grpSpPr bwMode="auto">
            <a:xfrm>
              <a:off x="-468000" y="6299200"/>
              <a:ext cx="360000" cy="804863"/>
              <a:chOff x="11160000" y="6299200"/>
              <a:chExt cx="360000" cy="804863"/>
            </a:xfrm>
          </p:grpSpPr>
          <p:cxnSp>
            <p:nvCxnSpPr>
              <p:cNvPr id="24"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7"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8"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9"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0" name="Regieanweisung // Listenebenen"/>
            <p:cNvGrpSpPr>
              <a:grpSpLocks/>
            </p:cNvGrpSpPr>
            <p:nvPr userDrawn="1"/>
          </p:nvGrpSpPr>
          <p:grpSpPr bwMode="auto">
            <a:xfrm>
              <a:off x="-2808000" y="1854000"/>
              <a:ext cx="2700000" cy="1494000"/>
              <a:chOff x="-2808000" y="1854000"/>
              <a:chExt cx="2700000" cy="1494000"/>
            </a:xfrm>
          </p:grpSpPr>
          <p:pic>
            <p:nvPicPr>
              <p:cNvPr id="19"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2"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3"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1"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43"/>
            <p:cNvGrpSpPr>
              <a:grpSpLocks/>
            </p:cNvGrpSpPr>
            <p:nvPr userDrawn="1"/>
          </p:nvGrpSpPr>
          <p:grpSpPr bwMode="auto">
            <a:xfrm>
              <a:off x="10800000" y="358775"/>
              <a:ext cx="360000" cy="6745288"/>
              <a:chOff x="10800000" y="358775"/>
              <a:chExt cx="360000" cy="6745288"/>
            </a:xfrm>
          </p:grpSpPr>
          <p:cxnSp>
            <p:nvCxnSpPr>
              <p:cNvPr id="13"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a:xfrm>
            <a:off x="458787" y="358775"/>
            <a:ext cx="9775825" cy="1169988"/>
          </a:xfrm>
        </p:spPr>
        <p:txBody>
          <a:bodyPr/>
          <a:lstStyle>
            <a:lvl1pPr>
              <a:defRPr sz="3400">
                <a:solidFill>
                  <a:schemeClr val="bg1"/>
                </a:solidFill>
              </a:defRPr>
            </a:lvl1pPr>
          </a:lstStyle>
          <a:p>
            <a:r>
              <a:rPr lang="de-DE"/>
              <a:t>Titelmasterformat durch Klicken bearbeiten</a:t>
            </a:r>
          </a:p>
        </p:txBody>
      </p:sp>
    </p:spTree>
    <p:extLst>
      <p:ext uri="{BB962C8B-B14F-4D97-AF65-F5344CB8AC3E}">
        <p14:creationId xmlns:p14="http://schemas.microsoft.com/office/powerpoint/2010/main" val="1521558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grpSp>
        <p:nvGrpSpPr>
          <p:cNvPr id="5" name="Gruppieren 33"/>
          <p:cNvGrpSpPr>
            <a:grpSpLocks/>
          </p:cNvGrpSpPr>
          <p:nvPr userDrawn="1"/>
        </p:nvGrpSpPr>
        <p:grpSpPr bwMode="auto">
          <a:xfrm>
            <a:off x="-2808288" y="-468313"/>
            <a:ext cx="13968413" cy="8496301"/>
            <a:chOff x="-2808000" y="-468001"/>
            <a:chExt cx="13968000" cy="8496001"/>
          </a:xfrm>
        </p:grpSpPr>
        <p:grpSp>
          <p:nvGrpSpPr>
            <p:cNvPr id="8"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3"/>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Bildplatzhalter 7"/>
          <p:cNvSpPr>
            <a:spLocks noGrp="1"/>
          </p:cNvSpPr>
          <p:nvPr>
            <p:ph type="pic" sz="quarter" idx="13"/>
          </p:nvPr>
        </p:nvSpPr>
        <p:spPr>
          <a:xfrm>
            <a:off x="0" y="0"/>
            <a:ext cx="10693400" cy="7561263"/>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2" name="Titel 1"/>
          <p:cNvSpPr>
            <a:spLocks noGrp="1"/>
          </p:cNvSpPr>
          <p:nvPr>
            <p:ph type="title"/>
          </p:nvPr>
        </p:nvSpPr>
        <p:spPr>
          <a:xfrm>
            <a:off x="458787" y="358775"/>
            <a:ext cx="9775825" cy="1169988"/>
          </a:xfrm>
        </p:spPr>
        <p:txBody>
          <a:bodyPr/>
          <a:lstStyle>
            <a:lvl1pPr>
              <a:defRPr sz="3400">
                <a:solidFill>
                  <a:schemeClr val="tx1"/>
                </a:solidFill>
              </a:defRPr>
            </a:lvl1pPr>
          </a:lstStyle>
          <a:p>
            <a:r>
              <a:rPr lang="de-DE"/>
              <a:t>Titelmasterformat durch Klicken bearbeiten</a:t>
            </a:r>
          </a:p>
        </p:txBody>
      </p:sp>
      <p:sp>
        <p:nvSpPr>
          <p:cNvPr id="7" name="Textplatzhalter 5"/>
          <p:cNvSpPr>
            <a:spLocks noGrp="1"/>
          </p:cNvSpPr>
          <p:nvPr>
            <p:ph type="body" sz="quarter" idx="11"/>
          </p:nvPr>
        </p:nvSpPr>
        <p:spPr>
          <a:xfrm>
            <a:off x="72000" y="7308000"/>
            <a:ext cx="4680000" cy="180000"/>
          </a:xfrm>
        </p:spPr>
        <p:txBody>
          <a:bodyPr anchor="b"/>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Textmasterformat bearbeiten</a:t>
            </a:r>
          </a:p>
        </p:txBody>
      </p:sp>
    </p:spTree>
    <p:extLst>
      <p:ext uri="{BB962C8B-B14F-4D97-AF65-F5344CB8AC3E}">
        <p14:creationId xmlns:p14="http://schemas.microsoft.com/office/powerpoint/2010/main" val="602293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haubild Prozen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noChangeAspect="1"/>
          </p:cNvSpPr>
          <p:nvPr>
            <p:ph type="body" sz="quarter" idx="12"/>
          </p:nvPr>
        </p:nvSpPr>
        <p:spPr>
          <a:xfrm>
            <a:off x="1620000" y="1476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8" name="Textplatzhalter 7"/>
          <p:cNvSpPr>
            <a:spLocks noGrp="1"/>
          </p:cNvSpPr>
          <p:nvPr>
            <p:ph type="body" sz="quarter" idx="13"/>
          </p:nvPr>
        </p:nvSpPr>
        <p:spPr>
          <a:xfrm>
            <a:off x="4428000" y="2556000"/>
            <a:ext cx="1980000" cy="1080000"/>
          </a:xfrm>
        </p:spPr>
        <p:txBody>
          <a:bodyPr/>
          <a:lstStyle>
            <a:lvl1pPr marL="0" indent="0">
              <a:lnSpc>
                <a:spcPct val="100000"/>
              </a:lnSpc>
              <a:spcBef>
                <a:spcPts val="0"/>
              </a:spcBef>
              <a:buNone/>
              <a:defRPr sz="3500" b="1"/>
            </a:lvl1pPr>
            <a:lvl2pPr marL="0" indent="0">
              <a:lnSpc>
                <a:spcPct val="10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9" name="Textplatzhalter 5"/>
          <p:cNvSpPr>
            <a:spLocks noGrp="1" noChangeAspect="1"/>
          </p:cNvSpPr>
          <p:nvPr>
            <p:ph type="body" sz="quarter" idx="14"/>
          </p:nvPr>
        </p:nvSpPr>
        <p:spPr>
          <a:xfrm>
            <a:off x="6660000" y="1872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0" name="Textplatzhalter 5"/>
          <p:cNvSpPr>
            <a:spLocks noGrp="1" noChangeAspect="1"/>
          </p:cNvSpPr>
          <p:nvPr>
            <p:ph type="body" sz="quarter" idx="15"/>
          </p:nvPr>
        </p:nvSpPr>
        <p:spPr>
          <a:xfrm>
            <a:off x="3852000" y="4248000"/>
            <a:ext cx="2448000" cy="2448000"/>
          </a:xfrm>
          <a:prstGeom prst="ellipse">
            <a:avLst/>
          </a:prstGeom>
          <a:solidFill>
            <a:schemeClr val="tx2"/>
          </a:solidFill>
        </p:spPr>
        <p:txBody>
          <a:bodyPr anchor="ctr"/>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30" b="0">
                <a:solidFill>
                  <a:schemeClr val="bg1"/>
                </a:solidFill>
              </a:defRPr>
            </a:lvl2pPr>
            <a:lvl3pPr marL="0" indent="0" algn="ctr">
              <a:lnSpc>
                <a:spcPct val="100000"/>
              </a:lnSpc>
              <a:spcBef>
                <a:spcPts val="0"/>
              </a:spcBef>
              <a:buFont typeface="Arial" panose="020B0604020202020204" pitchFamily="34" charset="0"/>
              <a:buNone/>
              <a:defRPr sz="930" b="0">
                <a:solidFill>
                  <a:schemeClr val="bg1"/>
                </a:solidFill>
              </a:defRPr>
            </a:lvl3pPr>
            <a:lvl4pPr marL="0" indent="0" algn="ctr">
              <a:lnSpc>
                <a:spcPct val="100000"/>
              </a:lnSpc>
              <a:spcBef>
                <a:spcPts val="0"/>
              </a:spcBef>
              <a:buFont typeface="Arial" panose="020B0604020202020204" pitchFamily="34" charset="0"/>
              <a:buNone/>
              <a:defRPr sz="930" b="0">
                <a:solidFill>
                  <a:schemeClr val="bg1"/>
                </a:solidFill>
              </a:defRPr>
            </a:lvl4pPr>
            <a:lvl5pPr marL="0" indent="0" algn="ctr">
              <a:lnSpc>
                <a:spcPct val="100000"/>
              </a:lnSpc>
              <a:spcBef>
                <a:spcPts val="0"/>
              </a:spcBef>
              <a:buNone/>
              <a:defRPr sz="930" b="0">
                <a:solidFill>
                  <a:schemeClr val="bg1"/>
                </a:solidFill>
              </a:defRPr>
            </a:lvl5pPr>
            <a:lvl6pPr marL="0" indent="0" algn="ctr">
              <a:lnSpc>
                <a:spcPct val="100000"/>
              </a:lnSpc>
              <a:spcBef>
                <a:spcPts val="0"/>
              </a:spcBef>
              <a:buNone/>
              <a:defRPr sz="930" b="0">
                <a:solidFill>
                  <a:schemeClr val="bg1"/>
                </a:solidFill>
              </a:defRPr>
            </a:lvl6pPr>
            <a:lvl7pPr marL="0" indent="0" algn="ctr">
              <a:lnSpc>
                <a:spcPct val="100000"/>
              </a:lnSpc>
              <a:spcBef>
                <a:spcPts val="0"/>
              </a:spcBef>
              <a:buFont typeface="Arial" panose="020B0604020202020204" pitchFamily="34" charset="0"/>
              <a:buNone/>
              <a:defRPr sz="930" b="0">
                <a:solidFill>
                  <a:schemeClr val="bg1"/>
                </a:solidFill>
              </a:defRPr>
            </a:lvl7pPr>
            <a:lvl8pPr marL="0" indent="0" algn="ctr">
              <a:lnSpc>
                <a:spcPct val="100000"/>
              </a:lnSpc>
              <a:spcBef>
                <a:spcPts val="0"/>
              </a:spcBef>
              <a:buFont typeface="Arial" panose="020B0604020202020204" pitchFamily="34" charset="0"/>
              <a:buNone/>
              <a:defRPr sz="930" b="0">
                <a:solidFill>
                  <a:schemeClr val="bg1"/>
                </a:solidFill>
              </a:defRPr>
            </a:lvl8pPr>
            <a:lvl9pPr marL="0" indent="0" algn="ctr">
              <a:lnSpc>
                <a:spcPct val="100000"/>
              </a:lnSpc>
              <a:spcBef>
                <a:spcPts val="0"/>
              </a:spcBef>
              <a:buFont typeface="Arial" panose="020B0604020202020204" pitchFamily="34" charset="0"/>
              <a:buNone/>
              <a:defRPr sz="930" b="0">
                <a:solidFill>
                  <a:schemeClr val="bg1"/>
                </a:solidFill>
              </a:defRPr>
            </a:lvl9pPr>
          </a:lstStyle>
          <a:p>
            <a:pPr lvl="0"/>
            <a:r>
              <a:rPr lang="de-DE"/>
              <a:t>Textmasterformat bearbeiten</a:t>
            </a:r>
          </a:p>
          <a:p>
            <a:pPr lvl="1"/>
            <a:r>
              <a:rPr lang="de-DE"/>
              <a:t>Zweite Ebene</a:t>
            </a:r>
          </a:p>
          <a:p>
            <a:pPr lvl="2"/>
            <a:r>
              <a:rPr lang="de-DE"/>
              <a:t>Dritte Ebene</a:t>
            </a:r>
          </a:p>
        </p:txBody>
      </p:sp>
      <p:sp>
        <p:nvSpPr>
          <p:cNvPr id="11" name="Textplatzhalter 7"/>
          <p:cNvSpPr>
            <a:spLocks noGrp="1"/>
          </p:cNvSpPr>
          <p:nvPr>
            <p:ph type="body" sz="quarter" idx="16"/>
          </p:nvPr>
        </p:nvSpPr>
        <p:spPr>
          <a:xfrm>
            <a:off x="1332000" y="4212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2" name="Textplatzhalter 7"/>
          <p:cNvSpPr>
            <a:spLocks noGrp="1"/>
          </p:cNvSpPr>
          <p:nvPr>
            <p:ph type="body" sz="quarter" idx="17"/>
          </p:nvPr>
        </p:nvSpPr>
        <p:spPr>
          <a:xfrm>
            <a:off x="6804000" y="4680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50" b="0"/>
            </a:lvl2pPr>
            <a:lvl3pPr marL="0" indent="0">
              <a:lnSpc>
                <a:spcPct val="100000"/>
              </a:lnSpc>
              <a:spcBef>
                <a:spcPts val="0"/>
              </a:spcBef>
              <a:buFont typeface="Arial" panose="020B0604020202020204" pitchFamily="34" charset="0"/>
              <a:buNone/>
              <a:defRPr sz="1050" b="0"/>
            </a:lvl3pPr>
            <a:lvl4pPr marL="0" indent="0">
              <a:lnSpc>
                <a:spcPct val="100000"/>
              </a:lnSpc>
              <a:spcBef>
                <a:spcPts val="0"/>
              </a:spcBef>
              <a:buFont typeface="Arial" panose="020B0604020202020204" pitchFamily="34" charset="0"/>
              <a:buNone/>
              <a:defRPr sz="1050" b="0"/>
            </a:lvl4pPr>
            <a:lvl5pPr marL="0" indent="0">
              <a:lnSpc>
                <a:spcPct val="100000"/>
              </a:lnSpc>
              <a:spcBef>
                <a:spcPts val="0"/>
              </a:spcBef>
              <a:buNone/>
              <a:defRPr sz="1050" b="0"/>
            </a:lvl5pPr>
            <a:lvl6pPr marL="0" indent="0">
              <a:lnSpc>
                <a:spcPct val="100000"/>
              </a:lnSpc>
              <a:spcBef>
                <a:spcPts val="0"/>
              </a:spcBef>
              <a:buNone/>
              <a:defRPr sz="1050" b="0"/>
            </a:lvl6pPr>
            <a:lvl7pPr marL="0" indent="0">
              <a:lnSpc>
                <a:spcPct val="100000"/>
              </a:lnSpc>
              <a:spcBef>
                <a:spcPts val="0"/>
              </a:spcBef>
              <a:buFont typeface="Arial" panose="020B0604020202020204" pitchFamily="34" charset="0"/>
              <a:buNone/>
              <a:defRPr sz="1050" b="0"/>
            </a:lvl7pPr>
            <a:lvl8pPr marL="0" indent="0">
              <a:lnSpc>
                <a:spcPct val="100000"/>
              </a:lnSpc>
              <a:spcBef>
                <a:spcPts val="0"/>
              </a:spcBef>
              <a:buFont typeface="Arial" panose="020B0604020202020204" pitchFamily="34" charset="0"/>
              <a:buNone/>
              <a:defRPr sz="1050" b="0"/>
            </a:lvl8pPr>
            <a:lvl9pPr marL="0" indent="0">
              <a:lnSpc>
                <a:spcPct val="100000"/>
              </a:lnSpc>
              <a:spcBef>
                <a:spcPts val="0"/>
              </a:spcBef>
              <a:buFont typeface="Arial" panose="020B0604020202020204" pitchFamily="34" charset="0"/>
              <a:buNone/>
              <a:defRPr sz="1050" b="0"/>
            </a:lvl9pPr>
          </a:lstStyle>
          <a:p>
            <a:pPr lvl="0"/>
            <a:r>
              <a:rPr lang="de-DE"/>
              <a:t>Textmasterformat bearbeiten</a:t>
            </a:r>
          </a:p>
          <a:p>
            <a:pPr lvl="1"/>
            <a:r>
              <a:rPr lang="de-DE"/>
              <a:t>Zweite Ebene</a:t>
            </a:r>
          </a:p>
          <a:p>
            <a:pPr lvl="2"/>
            <a:r>
              <a:rPr lang="de-DE"/>
              <a:t>Dritte Ebene</a:t>
            </a:r>
          </a:p>
        </p:txBody>
      </p:sp>
      <p:sp>
        <p:nvSpPr>
          <p:cNvPr id="15"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3" name="Fußzeilenplatzhalter 10">
            <a:extLst>
              <a:ext uri="{FF2B5EF4-FFF2-40B4-BE49-F238E27FC236}">
                <a16:creationId xmlns:a16="http://schemas.microsoft.com/office/drawing/2014/main" id="{10626BDC-3B06-4DAE-BF0F-74204A68EE0A}"/>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4" name="Foliennummernplatzhalter 9">
            <a:extLst>
              <a:ext uri="{FF2B5EF4-FFF2-40B4-BE49-F238E27FC236}">
                <a16:creationId xmlns:a16="http://schemas.microsoft.com/office/drawing/2014/main" id="{5FC26EB2-3A46-4C90-A760-01BACE115E0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4137776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10" name="Textplatzhalter 9"/>
          <p:cNvSpPr>
            <a:spLocks noGrp="1"/>
          </p:cNvSpPr>
          <p:nvPr>
            <p:ph type="body" sz="quarter" idx="15"/>
          </p:nvPr>
        </p:nvSpPr>
        <p:spPr>
          <a:xfrm>
            <a:off x="458788" y="1619250"/>
            <a:ext cx="2484000" cy="612000"/>
          </a:xfrm>
          <a:solidFill>
            <a:schemeClr val="tx2"/>
          </a:solidFill>
        </p:spPr>
        <p:txBody>
          <a:bodyPr lIns="216000" rIns="72000"/>
          <a:lstStyle>
            <a:lvl1pPr marL="0" marR="0" indent="0" algn="l"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p:cNvSpPr>
          <p:nvPr>
            <p:ph type="body" sz="quarter" idx="16"/>
          </p:nvPr>
        </p:nvSpPr>
        <p:spPr>
          <a:xfrm>
            <a:off x="3013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p:cNvSpPr>
          <p:nvPr>
            <p:ph type="body" sz="quarter" idx="17"/>
          </p:nvPr>
        </p:nvSpPr>
        <p:spPr>
          <a:xfrm>
            <a:off x="5569200" y="1619250"/>
            <a:ext cx="2484000" cy="612000"/>
          </a:xfrm>
          <a:solidFill>
            <a:schemeClr val="tx2"/>
          </a:solidFill>
        </p:spPr>
        <p:txBody>
          <a:bodyPr lIns="216000" rIns="72000"/>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3" name="Textplatzhalter 5"/>
          <p:cNvSpPr>
            <a:spLocks noGrp="1"/>
          </p:cNvSpPr>
          <p:nvPr>
            <p:ph type="body" sz="quarter" idx="12"/>
          </p:nvPr>
        </p:nvSpPr>
        <p:spPr>
          <a:xfrm>
            <a:off x="458788" y="2268000"/>
            <a:ext cx="2484000" cy="4031200"/>
          </a:xfrm>
        </p:spPr>
        <p:txBody>
          <a:bodyPr lIns="216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4" name="Textplatzhalter 5"/>
          <p:cNvSpPr>
            <a:spLocks noGrp="1"/>
          </p:cNvSpPr>
          <p:nvPr>
            <p:ph type="body" sz="quarter" idx="13"/>
          </p:nvPr>
        </p:nvSpPr>
        <p:spPr>
          <a:xfrm>
            <a:off x="3013994"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5" name="Textplatzhalter 5"/>
          <p:cNvSpPr>
            <a:spLocks noGrp="1"/>
          </p:cNvSpPr>
          <p:nvPr>
            <p:ph type="body" sz="quarter" idx="14"/>
          </p:nvPr>
        </p:nvSpPr>
        <p:spPr>
          <a:xfrm>
            <a:off x="5569200" y="2268000"/>
            <a:ext cx="2484000" cy="4031200"/>
          </a:xfrm>
        </p:spPr>
        <p:txBody>
          <a:bodyPr lIns="216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8" name="Bildplatzhalter 7"/>
          <p:cNvSpPr>
            <a:spLocks noGrp="1"/>
          </p:cNvSpPr>
          <p:nvPr>
            <p:ph type="pic" sz="quarter" idx="18"/>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6" name="Fußzeilenplatzhalter 10">
            <a:extLst>
              <a:ext uri="{FF2B5EF4-FFF2-40B4-BE49-F238E27FC236}">
                <a16:creationId xmlns:a16="http://schemas.microsoft.com/office/drawing/2014/main" id="{78A34958-F75B-438B-A58C-2BEEC27A0A43}"/>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7" name="Foliennummernplatzhalter 9">
            <a:extLst>
              <a:ext uri="{FF2B5EF4-FFF2-40B4-BE49-F238E27FC236}">
                <a16:creationId xmlns:a16="http://schemas.microsoft.com/office/drawing/2014/main" id="{2663876B-8E66-42CB-AE27-7951CC9A504A}"/>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98060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4" name="Fußzeilenplatzhalter 3"/>
          <p:cNvSpPr>
            <a:spLocks noGrp="1"/>
          </p:cNvSpPr>
          <p:nvPr>
            <p:ph type="ftr" sz="quarter" idx="16"/>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6" name="Foliennummernplatzhalter 5"/>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2964893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gleich // Variante">
    <p:spTree>
      <p:nvGrpSpPr>
        <p:cNvPr id="1" name=""/>
        <p:cNvGrpSpPr/>
        <p:nvPr/>
      </p:nvGrpSpPr>
      <p:grpSpPr>
        <a:xfrm>
          <a:off x="0" y="0"/>
          <a:ext cx="0" cy="0"/>
          <a:chOff x="0" y="0"/>
          <a:chExt cx="0" cy="0"/>
        </a:xfrm>
      </p:grpSpPr>
      <p:sp>
        <p:nvSpPr>
          <p:cNvPr id="9" name="Textplatzhalter 8"/>
          <p:cNvSpPr>
            <a:spLocks noGrp="1"/>
          </p:cNvSpPr>
          <p:nvPr>
            <p:ph type="body" sz="quarter" idx="18"/>
          </p:nvPr>
        </p:nvSpPr>
        <p:spPr>
          <a:xfrm>
            <a:off x="684000" y="1962000"/>
            <a:ext cx="5400000" cy="0"/>
          </a:xfrm>
          <a:ln w="12700">
            <a:solidFill>
              <a:schemeClr val="tx2"/>
            </a:solidFill>
            <a:prstDash val="dash"/>
            <a:miter lim="800000"/>
          </a:ln>
        </p:spPr>
        <p:txBody>
          <a:bodyPr/>
          <a:lstStyle>
            <a:lvl1pPr marL="0" indent="0">
              <a:lnSpc>
                <a:spcPct val="100000"/>
              </a:lnSpc>
              <a:spcBef>
                <a:spcPts val="0"/>
              </a:spcBef>
              <a:buNone/>
              <a:defRPr sz="100" b="0" baseline="0">
                <a:solidFill>
                  <a:schemeClr val="bg1"/>
                </a:solidFill>
              </a:defRPr>
            </a:lvl1pPr>
            <a:lvl2pPr marL="0" indent="0">
              <a:lnSpc>
                <a:spcPct val="100000"/>
              </a:lnSpc>
              <a:spcBef>
                <a:spcPts val="0"/>
              </a:spcBef>
              <a:buNone/>
              <a:defRPr sz="100" b="0">
                <a:solidFill>
                  <a:schemeClr val="bg1"/>
                </a:solidFill>
              </a:defRPr>
            </a:lvl2pPr>
            <a:lvl3pPr marL="0" indent="0">
              <a:lnSpc>
                <a:spcPct val="100000"/>
              </a:lnSpc>
              <a:spcBef>
                <a:spcPts val="0"/>
              </a:spcBef>
              <a:buFont typeface="Arial" panose="020B0604020202020204" pitchFamily="34" charset="0"/>
              <a:buNone/>
              <a:defRPr sz="100" b="0">
                <a:solidFill>
                  <a:schemeClr val="bg1"/>
                </a:solidFill>
              </a:defRPr>
            </a:lvl3pPr>
            <a:lvl4pPr marL="0" indent="0">
              <a:lnSpc>
                <a:spcPct val="100000"/>
              </a:lnSpc>
              <a:spcBef>
                <a:spcPts val="0"/>
              </a:spcBef>
              <a:buFont typeface="Arial" panose="020B0604020202020204" pitchFamily="34" charset="0"/>
              <a:buNone/>
              <a:defRPr sz="100" b="0">
                <a:solidFill>
                  <a:schemeClr val="bg1"/>
                </a:solidFill>
              </a:defRPr>
            </a:lvl4pPr>
            <a:lvl5pPr marL="0" indent="0">
              <a:lnSpc>
                <a:spcPct val="100000"/>
              </a:lnSpc>
              <a:spcBef>
                <a:spcPts val="0"/>
              </a:spcBef>
              <a:buNone/>
              <a:defRPr sz="100" b="0">
                <a:solidFill>
                  <a:schemeClr val="bg1"/>
                </a:solidFill>
              </a:defRPr>
            </a:lvl5pPr>
            <a:lvl6pPr marL="0" indent="0">
              <a:lnSpc>
                <a:spcPct val="100000"/>
              </a:lnSpc>
              <a:spcBef>
                <a:spcPts val="0"/>
              </a:spcBef>
              <a:buNone/>
              <a:defRPr sz="100" b="0">
                <a:solidFill>
                  <a:schemeClr val="bg1"/>
                </a:solidFill>
              </a:defRPr>
            </a:lvl6pPr>
            <a:lvl7pPr marL="0" indent="0">
              <a:lnSpc>
                <a:spcPct val="100000"/>
              </a:lnSpc>
              <a:spcBef>
                <a:spcPts val="0"/>
              </a:spcBef>
              <a:buFont typeface="Arial" panose="020B0604020202020204" pitchFamily="34" charset="0"/>
              <a:buNone/>
              <a:defRPr sz="100" b="0">
                <a:solidFill>
                  <a:schemeClr val="bg1"/>
                </a:solidFill>
              </a:defRPr>
            </a:lvl7pPr>
            <a:lvl8pPr marL="0" indent="0">
              <a:lnSpc>
                <a:spcPct val="100000"/>
              </a:lnSpc>
              <a:spcBef>
                <a:spcPts val="0"/>
              </a:spcBef>
              <a:buFont typeface="Arial" panose="020B0604020202020204" pitchFamily="34" charset="0"/>
              <a:buNone/>
              <a:defRPr sz="100" b="0">
                <a:solidFill>
                  <a:schemeClr val="bg1"/>
                </a:solidFill>
              </a:defRPr>
            </a:lvl8pPr>
            <a:lvl9pPr marL="0" indent="0">
              <a:lnSpc>
                <a:spcPct val="100000"/>
              </a:lnSpc>
              <a:spcBef>
                <a:spcPts val="0"/>
              </a:spcBef>
              <a:buFont typeface="Arial" panose="020B0604020202020204" pitchFamily="34" charset="0"/>
              <a:buNone/>
              <a:defRPr sz="100" b="0">
                <a:solidFill>
                  <a:schemeClr val="bg1"/>
                </a:solidFill>
              </a:defRPr>
            </a:lvl9pPr>
          </a:lstStyle>
          <a:p>
            <a:pPr lvl="0"/>
            <a:r>
              <a:rPr lang="de-DE"/>
              <a:t>Textmasterformat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p:cNvSpPr>
          <p:nvPr>
            <p:ph type="body" sz="quarter" idx="12"/>
          </p:nvPr>
        </p:nvSpPr>
        <p:spPr>
          <a:xfrm>
            <a:off x="458788" y="2484000"/>
            <a:ext cx="2484000" cy="3815200"/>
          </a:xfrm>
        </p:spPr>
        <p:txBody>
          <a:bodyPr lIns="144000" rIns="72000"/>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7" name="Textplatzhalter 5"/>
          <p:cNvSpPr>
            <a:spLocks noGrp="1"/>
          </p:cNvSpPr>
          <p:nvPr>
            <p:ph type="body" sz="quarter" idx="13"/>
          </p:nvPr>
        </p:nvSpPr>
        <p:spPr>
          <a:xfrm>
            <a:off x="3013994"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8" name="Textplatzhalter 5"/>
          <p:cNvSpPr>
            <a:spLocks noGrp="1"/>
          </p:cNvSpPr>
          <p:nvPr>
            <p:ph type="body" sz="quarter" idx="14"/>
          </p:nvPr>
        </p:nvSpPr>
        <p:spPr>
          <a:xfrm>
            <a:off x="5569200" y="2484000"/>
            <a:ext cx="2484000" cy="3815200"/>
          </a:xfrm>
        </p:spPr>
        <p:txBody>
          <a:bodyPr lIns="144000" rIns="72000"/>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Textmasterformat bearbeiten</a:t>
            </a:r>
          </a:p>
        </p:txBody>
      </p:sp>
      <p:sp>
        <p:nvSpPr>
          <p:cNvPr id="10" name="Textplatzhalter 9"/>
          <p:cNvSpPr>
            <a:spLocks noGrp="1" noChangeAspect="1"/>
          </p:cNvSpPr>
          <p:nvPr>
            <p:ph type="body" sz="quarter" idx="15"/>
          </p:nvPr>
        </p:nvSpPr>
        <p:spPr>
          <a:xfrm>
            <a:off x="530038" y="1620000"/>
            <a:ext cx="684000" cy="684000"/>
          </a:xfrm>
          <a:prstGeom prst="ellipse">
            <a:avLst/>
          </a:prstGeom>
          <a:solidFill>
            <a:schemeClr val="tx2"/>
          </a:solidFill>
        </p:spPr>
        <p:txBody>
          <a:bodyPr anchor="ctr"/>
          <a:lstStyle>
            <a:lvl1pPr marL="0" marR="0" indent="0" algn="ctr" defTabSz="1043056"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1" name="Textplatzhalter 9"/>
          <p:cNvSpPr>
            <a:spLocks noGrp="1" noChangeAspect="1"/>
          </p:cNvSpPr>
          <p:nvPr>
            <p:ph type="body" sz="quarter" idx="16"/>
          </p:nvPr>
        </p:nvSpPr>
        <p:spPr>
          <a:xfrm>
            <a:off x="3084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2" name="Textplatzhalter 9"/>
          <p:cNvSpPr>
            <a:spLocks noGrp="1" noChangeAspect="1"/>
          </p:cNvSpPr>
          <p:nvPr>
            <p:ph type="body" sz="quarter" idx="17"/>
          </p:nvPr>
        </p:nvSpPr>
        <p:spPr>
          <a:xfrm>
            <a:off x="5640450" y="1620000"/>
            <a:ext cx="684000" cy="684000"/>
          </a:xfrm>
          <a:prstGeom prst="ellipse">
            <a:avLst/>
          </a:prstGeom>
          <a:solidFill>
            <a:schemeClr val="tx2"/>
          </a:solidFill>
        </p:spPr>
        <p:txBody>
          <a:bodyPr anchor="ct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Textmasterformat bearbeiten</a:t>
            </a:r>
          </a:p>
        </p:txBody>
      </p:sp>
      <p:sp>
        <p:nvSpPr>
          <p:cNvPr id="15"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3" name="Fußzeilenplatzhalter 10">
            <a:extLst>
              <a:ext uri="{FF2B5EF4-FFF2-40B4-BE49-F238E27FC236}">
                <a16:creationId xmlns:a16="http://schemas.microsoft.com/office/drawing/2014/main" id="{19CDB6D0-3C3C-4960-96FB-8DA32A805BEC}"/>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4" name="Foliennummernplatzhalter 9">
            <a:extLst>
              <a:ext uri="{FF2B5EF4-FFF2-40B4-BE49-F238E27FC236}">
                <a16:creationId xmlns:a16="http://schemas.microsoft.com/office/drawing/2014/main" id="{FE300212-84B3-4BA6-9EA8-AE3F71AE8A9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655241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Zitat // weiß">
    <p:spTree>
      <p:nvGrpSpPr>
        <p:cNvPr id="1" name=""/>
        <p:cNvGrpSpPr/>
        <p:nvPr/>
      </p:nvGrpSpPr>
      <p:grpSpPr>
        <a:xfrm>
          <a:off x="0" y="0"/>
          <a:ext cx="0" cy="0"/>
          <a:chOff x="0" y="0"/>
          <a:chExt cx="0" cy="0"/>
        </a:xfrm>
      </p:grpSpPr>
      <p:sp>
        <p:nvSpPr>
          <p:cNvPr id="6" name="Textplatzhalter 5"/>
          <p:cNvSpPr>
            <a:spLocks noGrp="1"/>
          </p:cNvSpPr>
          <p:nvPr>
            <p:ph type="body" sz="quarter" idx="12"/>
          </p:nvPr>
        </p:nvSpPr>
        <p:spPr>
          <a:xfrm>
            <a:off x="563397" y="1223999"/>
            <a:ext cx="9777600" cy="3456000"/>
          </a:xfrm>
        </p:spPr>
        <p:txBody>
          <a:bodyPr/>
          <a:lstStyle>
            <a:lvl1pPr marL="0" indent="486000" algn="l">
              <a:lnSpc>
                <a:spcPct val="114000"/>
              </a:lnSpc>
              <a:spcBef>
                <a:spcPts val="0"/>
              </a:spcBef>
              <a:buSzPct val="110000"/>
              <a:buFontTx/>
              <a:buNone/>
              <a:defRPr sz="2800" b="0" baseline="0"/>
            </a:lvl1pPr>
            <a:lvl2pPr marL="0" indent="0" algn="l">
              <a:lnSpc>
                <a:spcPct val="114000"/>
              </a:lnSpc>
              <a:spcBef>
                <a:spcPts val="0"/>
              </a:spcBef>
              <a:buSzPct val="110000"/>
              <a:buFontTx/>
              <a:buNone/>
              <a:defRPr sz="2800" b="0" normalizeH="0" baseline="0"/>
            </a:lvl2pPr>
            <a:lvl3pPr marL="0" indent="0" algn="l">
              <a:lnSpc>
                <a:spcPct val="114000"/>
              </a:lnSpc>
              <a:spcBef>
                <a:spcPts val="0"/>
              </a:spcBef>
              <a:buFont typeface="Arial" panose="020B0604020202020204" pitchFamily="34" charset="0"/>
              <a:buNone/>
              <a:defRPr sz="2800" b="0"/>
            </a:lvl3pPr>
            <a:lvl4pPr marL="0" indent="0" algn="l">
              <a:lnSpc>
                <a:spcPct val="114000"/>
              </a:lnSpc>
              <a:spcBef>
                <a:spcPts val="0"/>
              </a:spcBef>
              <a:buFont typeface="Arial" panose="020B0604020202020204" pitchFamily="34" charset="0"/>
              <a:buNone/>
              <a:defRPr sz="2800" b="0"/>
            </a:lvl4pPr>
            <a:lvl5pPr marL="0" indent="0" algn="l">
              <a:lnSpc>
                <a:spcPct val="114000"/>
              </a:lnSpc>
              <a:spcBef>
                <a:spcPts val="0"/>
              </a:spcBef>
              <a:buNone/>
              <a:defRPr sz="2800" b="0"/>
            </a:lvl5pPr>
            <a:lvl6pPr marL="0" indent="0" algn="l">
              <a:lnSpc>
                <a:spcPct val="114000"/>
              </a:lnSpc>
              <a:spcBef>
                <a:spcPts val="0"/>
              </a:spcBef>
              <a:buNone/>
              <a:defRPr sz="2800" b="0"/>
            </a:lvl6pPr>
            <a:lvl7pPr marL="0" indent="0" algn="l">
              <a:lnSpc>
                <a:spcPct val="114000"/>
              </a:lnSpc>
              <a:spcBef>
                <a:spcPts val="0"/>
              </a:spcBef>
              <a:buFont typeface="Arial" panose="020B0604020202020204" pitchFamily="34" charset="0"/>
              <a:buNone/>
              <a:defRPr sz="2800" b="0"/>
            </a:lvl7pPr>
            <a:lvl8pPr marL="0" indent="0" algn="l">
              <a:lnSpc>
                <a:spcPct val="114000"/>
              </a:lnSpc>
              <a:spcBef>
                <a:spcPts val="0"/>
              </a:spcBef>
              <a:buFont typeface="Arial" panose="020B0604020202020204" pitchFamily="34" charset="0"/>
              <a:buNone/>
              <a:defRPr sz="2800" b="0"/>
            </a:lvl8pPr>
            <a:lvl9pPr marL="0" indent="0" algn="l">
              <a:lnSpc>
                <a:spcPct val="114000"/>
              </a:lnSpc>
              <a:spcBef>
                <a:spcPts val="0"/>
              </a:spcBef>
              <a:buFont typeface="Arial" panose="020B0604020202020204" pitchFamily="34" charset="0"/>
              <a:buNone/>
              <a:defRPr sz="2800" b="0"/>
            </a:lvl9pPr>
          </a:lstStyle>
          <a:p>
            <a:pPr lvl="0"/>
            <a:r>
              <a:rPr lang="de-DE"/>
              <a:t>Textmasterformat bearbeiten</a:t>
            </a:r>
          </a:p>
        </p:txBody>
      </p:sp>
      <p:sp>
        <p:nvSpPr>
          <p:cNvPr id="7" name="Textplatzhalter 6"/>
          <p:cNvSpPr>
            <a:spLocks noGrp="1"/>
          </p:cNvSpPr>
          <p:nvPr>
            <p:ph type="body" sz="quarter" idx="13"/>
          </p:nvPr>
        </p:nvSpPr>
        <p:spPr>
          <a:xfrm>
            <a:off x="597600" y="1319659"/>
            <a:ext cx="334800" cy="288000"/>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238050"/>
            <a:ext cx="334800" cy="288000"/>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4950000" y="4644000"/>
            <a:ext cx="840600" cy="840600"/>
          </a:xfrm>
          <a:prstGeom prst="ellipse">
            <a:avLst/>
          </a:prstGeom>
        </p:spPr>
        <p:txBody>
          <a:bodyPr/>
          <a:lstStyle>
            <a:lvl1pPr marL="0" indent="0" algn="ctr">
              <a:lnSpc>
                <a:spcPct val="100000"/>
              </a:lnSpc>
              <a:buNone/>
              <a:defRPr sz="800"/>
            </a:lvl1pPr>
          </a:lstStyle>
          <a:p>
            <a:pPr lvl="0"/>
            <a:r>
              <a:rPr lang="de-DE" noProof="0"/>
              <a:t>Bild durch Klicken auf Symbol hinzufügen</a:t>
            </a:r>
          </a:p>
        </p:txBody>
      </p:sp>
      <p:sp>
        <p:nvSpPr>
          <p:cNvPr id="16" name="Textplatzhalter 15"/>
          <p:cNvSpPr>
            <a:spLocks noGrp="1"/>
          </p:cNvSpPr>
          <p:nvPr>
            <p:ph type="body" sz="quarter" idx="15"/>
          </p:nvPr>
        </p:nvSpPr>
        <p:spPr>
          <a:xfrm>
            <a:off x="5904000" y="4786073"/>
            <a:ext cx="2232000" cy="1008112"/>
          </a:xfrm>
        </p:spPr>
        <p:txBody>
          <a:bodyPr/>
          <a:lstStyle>
            <a:lvl1pPr marL="0" indent="0">
              <a:spcBef>
                <a:spcPts val="0"/>
              </a:spcBef>
              <a:spcAft>
                <a:spcPts val="300"/>
              </a:spcAft>
              <a:buNone/>
              <a:defRPr sz="1050" b="1" baseline="0">
                <a:solidFill>
                  <a:schemeClr val="tx2"/>
                </a:solidFill>
              </a:defRPr>
            </a:lvl1pPr>
            <a:lvl2pPr marL="0" indent="0">
              <a:spcBef>
                <a:spcPts val="0"/>
              </a:spcBef>
              <a:spcAft>
                <a:spcPts val="0"/>
              </a:spcAft>
              <a:buNone/>
              <a:defRPr sz="900" b="0"/>
            </a:lvl2pPr>
            <a:lvl3pPr marL="0" indent="0">
              <a:spcBef>
                <a:spcPts val="0"/>
              </a:spcBef>
              <a:spcAft>
                <a:spcPts val="0"/>
              </a:spcAft>
              <a:buFont typeface="Arial" panose="020B0604020202020204" pitchFamily="34" charset="0"/>
              <a:buNone/>
              <a:defRPr sz="900" b="0"/>
            </a:lvl3pPr>
            <a:lvl4pPr marL="0" indent="0">
              <a:spcBef>
                <a:spcPts val="0"/>
              </a:spcBef>
              <a:spcAft>
                <a:spcPts val="0"/>
              </a:spcAft>
              <a:buFont typeface="Arial" panose="020B0604020202020204" pitchFamily="34" charset="0"/>
              <a:buNone/>
              <a:defRPr sz="900" b="0"/>
            </a:lvl4pPr>
            <a:lvl5pPr marL="0" indent="0">
              <a:spcBef>
                <a:spcPts val="0"/>
              </a:spcBef>
              <a:spcAft>
                <a:spcPts val="0"/>
              </a:spcAft>
              <a:buNone/>
              <a:defRPr sz="900" b="0"/>
            </a:lvl5pPr>
            <a:lvl6pPr marL="0" indent="0">
              <a:spcBef>
                <a:spcPts val="0"/>
              </a:spcBef>
              <a:spcAft>
                <a:spcPts val="0"/>
              </a:spcAft>
              <a:buNone/>
              <a:defRPr sz="900" b="0"/>
            </a:lvl6pPr>
            <a:lvl7pPr marL="0" indent="0">
              <a:spcBef>
                <a:spcPts val="0"/>
              </a:spcBef>
              <a:spcAft>
                <a:spcPts val="0"/>
              </a:spcAft>
              <a:buFont typeface="Arial" panose="020B0604020202020204" pitchFamily="34" charset="0"/>
              <a:buNone/>
              <a:defRPr sz="900" b="0"/>
            </a:lvl7pPr>
            <a:lvl8pPr marL="0" indent="0">
              <a:spcBef>
                <a:spcPts val="0"/>
              </a:spcBef>
              <a:spcAft>
                <a:spcPts val="0"/>
              </a:spcAft>
              <a:buFont typeface="Arial" panose="020B0604020202020204" pitchFamily="34" charset="0"/>
              <a:buNone/>
              <a:defRPr sz="900" b="0"/>
            </a:lvl8pPr>
            <a:lvl9pPr marL="0" indent="0">
              <a:spcBef>
                <a:spcPts val="0"/>
              </a:spcBef>
              <a:spcAft>
                <a:spcPts val="0"/>
              </a:spcAft>
              <a:buFont typeface="Arial" panose="020B0604020202020204" pitchFamily="34" charset="0"/>
              <a:buNone/>
              <a:defRPr sz="900" b="0"/>
            </a:lvl9pPr>
          </a:lstStyle>
          <a:p>
            <a:pPr lvl="0"/>
            <a:r>
              <a:rPr lang="de-DE"/>
              <a:t>Textmasterformat bearbeiten</a:t>
            </a:r>
          </a:p>
          <a:p>
            <a:pPr lvl="1"/>
            <a:r>
              <a:rPr lang="de-DE"/>
              <a:t>Zweite Ebene</a:t>
            </a:r>
          </a:p>
        </p:txBody>
      </p:sp>
      <p:sp>
        <p:nvSpPr>
          <p:cNvPr id="12" name="Bildplatzhalter 7"/>
          <p:cNvSpPr>
            <a:spLocks noGrp="1"/>
          </p:cNvSpPr>
          <p:nvPr>
            <p:ph type="pic" sz="quarter" idx="17"/>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1" name="Fußzeilenplatzhalter 10">
            <a:extLst>
              <a:ext uri="{FF2B5EF4-FFF2-40B4-BE49-F238E27FC236}">
                <a16:creationId xmlns:a16="http://schemas.microsoft.com/office/drawing/2014/main" id="{C2592AA7-C158-469E-993C-6283722DBB98}"/>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3" name="Foliennummernplatzhalter 9">
            <a:extLst>
              <a:ext uri="{FF2B5EF4-FFF2-40B4-BE49-F238E27FC236}">
                <a16:creationId xmlns:a16="http://schemas.microsoft.com/office/drawing/2014/main" id="{3D2490AF-33CD-4F09-8038-9707C676ED7E}"/>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863968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Zitat // rot">
    <p:bg>
      <p:bgPr>
        <a:solidFill>
          <a:schemeClr val="tx2"/>
        </a:solidFill>
        <a:effectLst/>
      </p:bgPr>
    </p:bg>
    <p:spTree>
      <p:nvGrpSpPr>
        <p:cNvPr id="1" name=""/>
        <p:cNvGrpSpPr/>
        <p:nvPr/>
      </p:nvGrpSpPr>
      <p:grpSpPr>
        <a:xfrm>
          <a:off x="0" y="0"/>
          <a:ext cx="0" cy="0"/>
          <a:chOff x="0" y="0"/>
          <a:chExt cx="0" cy="0"/>
        </a:xfrm>
      </p:grpSpPr>
      <p:grpSp>
        <p:nvGrpSpPr>
          <p:cNvPr id="8" name="Gruppieren 33"/>
          <p:cNvGrpSpPr>
            <a:grpSpLocks/>
          </p:cNvGrpSpPr>
          <p:nvPr userDrawn="1"/>
        </p:nvGrpSpPr>
        <p:grpSpPr bwMode="auto">
          <a:xfrm>
            <a:off x="-2808288" y="-468313"/>
            <a:ext cx="13968413" cy="8496301"/>
            <a:chOff x="-2808000" y="-468001"/>
            <a:chExt cx="13968000" cy="8496001"/>
          </a:xfrm>
        </p:grpSpPr>
        <p:grpSp>
          <p:nvGrpSpPr>
            <p:cNvPr id="9" name="Hilfslinien oben"/>
            <p:cNvGrpSpPr>
              <a:grpSpLocks/>
            </p:cNvGrpSpPr>
            <p:nvPr userDrawn="1"/>
          </p:nvGrpSpPr>
          <p:grpSpPr bwMode="auto">
            <a:xfrm>
              <a:off x="458788" y="-468000"/>
              <a:ext cx="9775825" cy="360000"/>
              <a:chOff x="458788" y="-468000"/>
              <a:chExt cx="9775825" cy="360000"/>
            </a:xfrm>
          </p:grpSpPr>
          <p:cxnSp>
            <p:nvCxnSpPr>
              <p:cNvPr id="36"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unten"/>
            <p:cNvGrpSpPr>
              <a:grpSpLocks/>
            </p:cNvGrpSpPr>
            <p:nvPr userDrawn="1"/>
          </p:nvGrpSpPr>
          <p:grpSpPr bwMode="auto">
            <a:xfrm>
              <a:off x="458788" y="7668000"/>
              <a:ext cx="9775825" cy="360000"/>
              <a:chOff x="458788" y="-468000"/>
              <a:chExt cx="9775825" cy="360000"/>
            </a:xfrm>
          </p:grpSpPr>
          <p:cxnSp>
            <p:nvCxnSpPr>
              <p:cNvPr id="34"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Hilfslinien links"/>
            <p:cNvGrpSpPr>
              <a:grpSpLocks/>
            </p:cNvGrpSpPr>
            <p:nvPr userDrawn="1"/>
          </p:nvGrpSpPr>
          <p:grpSpPr bwMode="auto">
            <a:xfrm>
              <a:off x="-468000" y="6299200"/>
              <a:ext cx="360000" cy="804863"/>
              <a:chOff x="11160000" y="6299200"/>
              <a:chExt cx="360000" cy="804863"/>
            </a:xfrm>
          </p:grpSpPr>
          <p:cxnSp>
            <p:nvCxnSpPr>
              <p:cNvPr id="32"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14"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15"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7" name="Regieanweisung // Listenebenen"/>
            <p:cNvGrpSpPr>
              <a:grpSpLocks/>
            </p:cNvGrpSpPr>
            <p:nvPr userDrawn="1"/>
          </p:nvGrpSpPr>
          <p:grpSpPr bwMode="auto">
            <a:xfrm>
              <a:off x="-2808000" y="1854000"/>
              <a:ext cx="2700000" cy="1494000"/>
              <a:chOff x="-2808000" y="1854000"/>
              <a:chExt cx="2700000" cy="1494000"/>
            </a:xfrm>
          </p:grpSpPr>
          <p:pic>
            <p:nvPicPr>
              <p:cNvPr id="27"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30"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31"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18"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uppieren 43"/>
            <p:cNvGrpSpPr>
              <a:grpSpLocks/>
            </p:cNvGrpSpPr>
            <p:nvPr userDrawn="1"/>
          </p:nvGrpSpPr>
          <p:grpSpPr bwMode="auto">
            <a:xfrm>
              <a:off x="10800000" y="358775"/>
              <a:ext cx="360000" cy="6745288"/>
              <a:chOff x="10800000" y="358775"/>
              <a:chExt cx="360000" cy="6745288"/>
            </a:xfrm>
          </p:grpSpPr>
          <p:cxnSp>
            <p:nvCxnSpPr>
              <p:cNvPr id="2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6" name="Textplatzhalter 5"/>
          <p:cNvSpPr>
            <a:spLocks noGrp="1"/>
          </p:cNvSpPr>
          <p:nvPr>
            <p:ph type="body" sz="quarter" idx="12"/>
          </p:nvPr>
        </p:nvSpPr>
        <p:spPr>
          <a:xfrm>
            <a:off x="563397" y="1908807"/>
            <a:ext cx="9777600" cy="3456000"/>
          </a:xfrm>
        </p:spPr>
        <p:txBody>
          <a:bodyPr/>
          <a:lstStyle>
            <a:lvl1pPr marL="0" indent="486000" algn="l">
              <a:lnSpc>
                <a:spcPct val="114000"/>
              </a:lnSpc>
              <a:spcBef>
                <a:spcPts val="0"/>
              </a:spcBef>
              <a:buSzPct val="110000"/>
              <a:buFontTx/>
              <a:buNone/>
              <a:defRPr sz="2800" b="0" baseline="0">
                <a:solidFill>
                  <a:schemeClr val="bg1"/>
                </a:solidFill>
              </a:defRPr>
            </a:lvl1pPr>
            <a:lvl2pPr marL="0" indent="0" algn="l">
              <a:lnSpc>
                <a:spcPct val="114000"/>
              </a:lnSpc>
              <a:spcBef>
                <a:spcPts val="0"/>
              </a:spcBef>
              <a:buSzPct val="110000"/>
              <a:buFontTx/>
              <a:buNone/>
              <a:defRPr sz="2800" b="0" normalizeH="0" baseline="0">
                <a:solidFill>
                  <a:schemeClr val="bg1"/>
                </a:solidFill>
              </a:defRPr>
            </a:lvl2pPr>
            <a:lvl3pPr marL="0" indent="0" algn="l">
              <a:lnSpc>
                <a:spcPct val="114000"/>
              </a:lnSpc>
              <a:spcBef>
                <a:spcPts val="0"/>
              </a:spcBef>
              <a:buFont typeface="Arial" panose="020B0604020202020204" pitchFamily="34" charset="0"/>
              <a:buNone/>
              <a:defRPr sz="2800" b="0">
                <a:solidFill>
                  <a:schemeClr val="bg1"/>
                </a:solidFill>
              </a:defRPr>
            </a:lvl3pPr>
            <a:lvl4pPr marL="0" indent="0" algn="l">
              <a:lnSpc>
                <a:spcPct val="114000"/>
              </a:lnSpc>
              <a:spcBef>
                <a:spcPts val="0"/>
              </a:spcBef>
              <a:buFont typeface="Arial" panose="020B0604020202020204" pitchFamily="34" charset="0"/>
              <a:buNone/>
              <a:defRPr sz="2800" b="0">
                <a:solidFill>
                  <a:schemeClr val="bg1"/>
                </a:solidFill>
              </a:defRPr>
            </a:lvl4pPr>
            <a:lvl5pPr marL="0" indent="0" algn="l">
              <a:lnSpc>
                <a:spcPct val="114000"/>
              </a:lnSpc>
              <a:spcBef>
                <a:spcPts val="0"/>
              </a:spcBef>
              <a:buNone/>
              <a:defRPr sz="2800" b="0">
                <a:solidFill>
                  <a:schemeClr val="bg1"/>
                </a:solidFill>
              </a:defRPr>
            </a:lvl5pPr>
            <a:lvl6pPr marL="0" indent="0" algn="l">
              <a:lnSpc>
                <a:spcPct val="114000"/>
              </a:lnSpc>
              <a:spcBef>
                <a:spcPts val="0"/>
              </a:spcBef>
              <a:buNone/>
              <a:defRPr sz="2800" b="0">
                <a:solidFill>
                  <a:schemeClr val="bg1"/>
                </a:solidFill>
              </a:defRPr>
            </a:lvl6pPr>
            <a:lvl7pPr marL="0" indent="0" algn="l">
              <a:lnSpc>
                <a:spcPct val="114000"/>
              </a:lnSpc>
              <a:spcBef>
                <a:spcPts val="0"/>
              </a:spcBef>
              <a:buFont typeface="Arial" panose="020B0604020202020204" pitchFamily="34" charset="0"/>
              <a:buNone/>
              <a:defRPr sz="2800" b="0">
                <a:solidFill>
                  <a:schemeClr val="bg1"/>
                </a:solidFill>
              </a:defRPr>
            </a:lvl7pPr>
            <a:lvl8pPr marL="0" indent="0" algn="l">
              <a:lnSpc>
                <a:spcPct val="114000"/>
              </a:lnSpc>
              <a:spcBef>
                <a:spcPts val="0"/>
              </a:spcBef>
              <a:buFont typeface="Arial" panose="020B0604020202020204" pitchFamily="34" charset="0"/>
              <a:buNone/>
              <a:defRPr sz="2800" b="0">
                <a:solidFill>
                  <a:schemeClr val="bg1"/>
                </a:solidFill>
              </a:defRPr>
            </a:lvl8pPr>
            <a:lvl9pPr marL="0" indent="0" algn="l">
              <a:lnSpc>
                <a:spcPct val="114000"/>
              </a:lnSpc>
              <a:spcBef>
                <a:spcPts val="0"/>
              </a:spcBef>
              <a:buFont typeface="Arial" panose="020B0604020202020204" pitchFamily="34" charset="0"/>
              <a:buNone/>
              <a:defRPr sz="2800" b="0">
                <a:solidFill>
                  <a:schemeClr val="bg1"/>
                </a:solidFill>
              </a:defRPr>
            </a:lvl9pPr>
          </a:lstStyle>
          <a:p>
            <a:pPr lvl="0"/>
            <a:r>
              <a:rPr lang="de-DE"/>
              <a:t>Textmasterformat bearbeiten</a:t>
            </a:r>
          </a:p>
        </p:txBody>
      </p:sp>
      <p:sp>
        <p:nvSpPr>
          <p:cNvPr id="7" name="Textplatzhalter 6"/>
          <p:cNvSpPr>
            <a:spLocks noGrp="1"/>
          </p:cNvSpPr>
          <p:nvPr>
            <p:ph type="body" sz="quarter" idx="13"/>
          </p:nvPr>
        </p:nvSpPr>
        <p:spPr>
          <a:xfrm>
            <a:off x="597600" y="2004467"/>
            <a:ext cx="334800" cy="288000"/>
          </a:xfrm>
          <a:blipFill>
            <a:blip r:embed="rId4"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10" name="Textplatzhalter 6"/>
          <p:cNvSpPr>
            <a:spLocks noGrp="1"/>
          </p:cNvSpPr>
          <p:nvPr>
            <p:ph type="body" sz="quarter" idx="14"/>
          </p:nvPr>
        </p:nvSpPr>
        <p:spPr>
          <a:xfrm>
            <a:off x="3941305" y="4922858"/>
            <a:ext cx="334800" cy="288000"/>
          </a:xfrm>
          <a:blipFill>
            <a:blip r:embed="rId5"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Textmasterformat bearbeiten</a:t>
            </a:r>
          </a:p>
        </p:txBody>
      </p:sp>
      <p:sp>
        <p:nvSpPr>
          <p:cNvPr id="20" name="Bildplatzhalter 7"/>
          <p:cNvSpPr>
            <a:spLocks noGrp="1" noChangeAspect="1"/>
          </p:cNvSpPr>
          <p:nvPr>
            <p:ph type="pic" sz="quarter" idx="16"/>
          </p:nvPr>
        </p:nvSpPr>
        <p:spPr>
          <a:xfrm>
            <a:off x="7261920" y="5508000"/>
            <a:ext cx="840600" cy="840600"/>
          </a:xfrm>
          <a:prstGeom prst="ellipse">
            <a:avLst/>
          </a:prstGeom>
        </p:spPr>
        <p:txBody>
          <a:bodyPr/>
          <a:lstStyle>
            <a:lvl1pPr marL="0" indent="0" algn="ctr">
              <a:lnSpc>
                <a:spcPct val="100000"/>
              </a:lnSpc>
              <a:buNone/>
              <a:defRPr sz="800">
                <a:solidFill>
                  <a:schemeClr val="bg1"/>
                </a:solidFill>
              </a:defRPr>
            </a:lvl1pPr>
          </a:lstStyle>
          <a:p>
            <a:pPr lvl="0"/>
            <a:r>
              <a:rPr lang="de-DE" noProof="0"/>
              <a:t>Bild durch Klicken auf Symbol hinzufügen</a:t>
            </a:r>
          </a:p>
        </p:txBody>
      </p:sp>
      <p:sp>
        <p:nvSpPr>
          <p:cNvPr id="16" name="Textplatzhalter 15"/>
          <p:cNvSpPr>
            <a:spLocks noGrp="1"/>
          </p:cNvSpPr>
          <p:nvPr>
            <p:ph type="body" sz="quarter" idx="15"/>
          </p:nvPr>
        </p:nvSpPr>
        <p:spPr>
          <a:xfrm>
            <a:off x="8244000" y="5652000"/>
            <a:ext cx="2232000" cy="1008112"/>
          </a:xfrm>
        </p:spPr>
        <p:txBody>
          <a:bodyPr/>
          <a:lstStyle>
            <a:lvl1pPr marL="0" indent="0">
              <a:spcBef>
                <a:spcPts val="0"/>
              </a:spcBef>
              <a:spcAft>
                <a:spcPts val="300"/>
              </a:spcAft>
              <a:buNone/>
              <a:defRPr sz="1050" b="1" baseline="0">
                <a:solidFill>
                  <a:schemeClr val="bg1"/>
                </a:solidFill>
              </a:defRPr>
            </a:lvl1pPr>
            <a:lvl2pPr marL="0" indent="0">
              <a:spcBef>
                <a:spcPts val="0"/>
              </a:spcBef>
              <a:spcAft>
                <a:spcPts val="0"/>
              </a:spcAft>
              <a:buNone/>
              <a:defRPr sz="900" b="0">
                <a:solidFill>
                  <a:schemeClr val="bg1"/>
                </a:solidFill>
              </a:defRPr>
            </a:lvl2pPr>
            <a:lvl3pPr marL="0" indent="0">
              <a:spcBef>
                <a:spcPts val="0"/>
              </a:spcBef>
              <a:spcAft>
                <a:spcPts val="0"/>
              </a:spcAft>
              <a:buFont typeface="Arial" panose="020B0604020202020204" pitchFamily="34" charset="0"/>
              <a:buNone/>
              <a:defRPr sz="900" b="0">
                <a:solidFill>
                  <a:schemeClr val="bg1"/>
                </a:solidFill>
              </a:defRPr>
            </a:lvl3pPr>
            <a:lvl4pPr marL="0" indent="0">
              <a:spcBef>
                <a:spcPts val="0"/>
              </a:spcBef>
              <a:spcAft>
                <a:spcPts val="0"/>
              </a:spcAft>
              <a:buFont typeface="Arial" panose="020B0604020202020204" pitchFamily="34" charset="0"/>
              <a:buNone/>
              <a:defRPr sz="900" b="0">
                <a:solidFill>
                  <a:schemeClr val="bg1"/>
                </a:solidFill>
              </a:defRPr>
            </a:lvl4pPr>
            <a:lvl5pPr marL="0" indent="0">
              <a:spcBef>
                <a:spcPts val="0"/>
              </a:spcBef>
              <a:spcAft>
                <a:spcPts val="0"/>
              </a:spcAft>
              <a:buNone/>
              <a:defRPr sz="900" b="0">
                <a:solidFill>
                  <a:schemeClr val="bg1"/>
                </a:solidFill>
              </a:defRPr>
            </a:lvl5pPr>
            <a:lvl6pPr marL="0" indent="0">
              <a:spcBef>
                <a:spcPts val="0"/>
              </a:spcBef>
              <a:spcAft>
                <a:spcPts val="0"/>
              </a:spcAft>
              <a:buNone/>
              <a:defRPr sz="900" b="0">
                <a:solidFill>
                  <a:schemeClr val="bg1"/>
                </a:solidFill>
              </a:defRPr>
            </a:lvl6pPr>
            <a:lvl7pPr marL="0" indent="0">
              <a:spcBef>
                <a:spcPts val="0"/>
              </a:spcBef>
              <a:spcAft>
                <a:spcPts val="0"/>
              </a:spcAft>
              <a:buFont typeface="Arial" panose="020B0604020202020204" pitchFamily="34" charset="0"/>
              <a:buNone/>
              <a:defRPr sz="900" b="0">
                <a:solidFill>
                  <a:schemeClr val="bg1"/>
                </a:solidFill>
              </a:defRPr>
            </a:lvl7pPr>
            <a:lvl8pPr marL="0" indent="0">
              <a:spcBef>
                <a:spcPts val="0"/>
              </a:spcBef>
              <a:spcAft>
                <a:spcPts val="0"/>
              </a:spcAft>
              <a:buFont typeface="Arial" panose="020B0604020202020204" pitchFamily="34" charset="0"/>
              <a:buNone/>
              <a:defRPr sz="900" b="0">
                <a:solidFill>
                  <a:schemeClr val="bg1"/>
                </a:solidFill>
              </a:defRPr>
            </a:lvl8pPr>
            <a:lvl9pPr marL="0" indent="0">
              <a:spcBef>
                <a:spcPts val="0"/>
              </a:spcBef>
              <a:spcAft>
                <a:spcPts val="0"/>
              </a:spcAft>
              <a:buFont typeface="Arial" panose="020B0604020202020204" pitchFamily="34" charset="0"/>
              <a:buNone/>
              <a:defRPr sz="900" b="0">
                <a:solidFill>
                  <a:schemeClr val="bg1"/>
                </a:solidFill>
              </a:defRPr>
            </a:lvl9pPr>
          </a:lstStyle>
          <a:p>
            <a:pPr lvl="0"/>
            <a:r>
              <a:rPr lang="de-DE"/>
              <a:t>Textmasterformat bearbeiten</a:t>
            </a:r>
          </a:p>
          <a:p>
            <a:pPr lvl="1"/>
            <a:r>
              <a:rPr lang="de-DE"/>
              <a:t>Zweite Ebene</a:t>
            </a:r>
          </a:p>
        </p:txBody>
      </p:sp>
    </p:spTree>
    <p:extLst>
      <p:ext uri="{BB962C8B-B14F-4D97-AF65-F5344CB8AC3E}">
        <p14:creationId xmlns:p14="http://schemas.microsoft.com/office/powerpoint/2010/main" val="2784569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x. 3 Bilder Format ungleich rechts-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rechts-links</a:t>
            </a:r>
          </a:p>
        </p:txBody>
      </p:sp>
      <p:sp>
        <p:nvSpPr>
          <p:cNvPr id="8" name="Textplatzhalter 7"/>
          <p:cNvSpPr>
            <a:spLocks noGrp="1"/>
          </p:cNvSpPr>
          <p:nvPr>
            <p:ph type="body" sz="quarter" idx="12" hasCustomPrompt="1"/>
          </p:nvPr>
        </p:nvSpPr>
        <p:spPr>
          <a:xfrm>
            <a:off x="458788" y="1528763"/>
            <a:ext cx="9775825" cy="2160000"/>
          </a:xfrm>
        </p:spPr>
        <p:txBody>
          <a:bodyPr/>
          <a:lstStyle>
            <a:lvl1pPr>
              <a:defRPr/>
            </a:lvl1pPr>
          </a:lstStyle>
          <a:p>
            <a:pPr lvl="0"/>
            <a:r>
              <a:rPr lang="de-DE"/>
              <a:t>Aufzählungspunkt einfügen </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0"/>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4716309" y="3798000"/>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8054029" y="3798000"/>
            <a:ext cx="21816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ußzeilenplatzhalter 10">
            <a:extLst>
              <a:ext uri="{FF2B5EF4-FFF2-40B4-BE49-F238E27FC236}">
                <a16:creationId xmlns:a16="http://schemas.microsoft.com/office/drawing/2014/main" id="{E76380F3-6255-4AF9-B462-84019942728F}"/>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5" name="Foliennummernplatzhalter 9">
            <a:extLst>
              <a:ext uri="{FF2B5EF4-FFF2-40B4-BE49-F238E27FC236}">
                <a16:creationId xmlns:a16="http://schemas.microsoft.com/office/drawing/2014/main" id="{453F9E8E-D496-495A-8F1E-221587CB3DAE}"/>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533995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ext und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rechts</a:t>
            </a:r>
          </a:p>
        </p:txBody>
      </p:sp>
      <p:sp>
        <p:nvSpPr>
          <p:cNvPr id="4" name="Foliennummernplatzhalter 3"/>
          <p:cNvSpPr>
            <a:spLocks noGrp="1"/>
          </p:cNvSpPr>
          <p:nvPr>
            <p:ph type="sldNum" sz="quarter" idx="11"/>
          </p:nvPr>
        </p:nvSpPr>
        <p:spPr>
          <a:xfrm>
            <a:off x="458788" y="7117118"/>
            <a:ext cx="720080" cy="180000"/>
          </a:xfrm>
          <a:prstGeom prst="rect">
            <a:avLst/>
          </a:prstGeom>
        </p:spPr>
        <p:txBody>
          <a:bodyPr/>
          <a:lstStyle/>
          <a:p>
            <a:pPr defTabSz="1042988" fontAlgn="base">
              <a:spcBef>
                <a:spcPct val="0"/>
              </a:spcBef>
              <a:spcAft>
                <a:spcPct val="0"/>
              </a:spcAft>
            </a:pPr>
            <a:r>
              <a:rPr lang="de-DE">
                <a:solidFill>
                  <a:prstClr val="black"/>
                </a:solidFill>
                <a:cs typeface="Arial" charset="0"/>
              </a:rPr>
              <a:t>Seite </a:t>
            </a:r>
            <a:fld id="{7742BE65-FDB8-40E0-941F-A320667A7227}" type="slidenum">
              <a:rPr lang="de-DE" smtClean="0">
                <a:solidFill>
                  <a:prstClr val="black"/>
                </a:solidFill>
                <a:cs typeface="Arial" charset="0"/>
              </a:rPr>
              <a:pPr defTabSz="1042988" fontAlgn="base">
                <a:spcBef>
                  <a:spcPct val="0"/>
                </a:spcBef>
                <a:spcAft>
                  <a:spcPct val="0"/>
                </a:spcAft>
              </a:pPr>
              <a:t>‹Nr.›</a:t>
            </a:fld>
            <a:endParaRPr lang="de-DE">
              <a:solidFill>
                <a:prstClr val="black"/>
              </a:solidFill>
              <a:cs typeface="Arial" charset="0"/>
            </a:endParaRPr>
          </a:p>
        </p:txBody>
      </p:sp>
      <p:sp>
        <p:nvSpPr>
          <p:cNvPr id="8" name="Textplatzhalter 7"/>
          <p:cNvSpPr>
            <a:spLocks noGrp="1"/>
          </p:cNvSpPr>
          <p:nvPr>
            <p:ph type="body" sz="quarter" idx="12" hasCustomPrompt="1"/>
          </p:nvPr>
        </p:nvSpPr>
        <p:spPr>
          <a:xfrm>
            <a:off x="458788" y="1528764"/>
            <a:ext cx="6210000" cy="4770436"/>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Bildplatzhalter 7"/>
          <p:cNvSpPr>
            <a:spLocks noGrp="1"/>
          </p:cNvSpPr>
          <p:nvPr>
            <p:ph type="pic" sz="quarter" idx="13" hasCustomPrompt="1"/>
          </p:nvPr>
        </p:nvSpPr>
        <p:spPr>
          <a:xfrm>
            <a:off x="7127813" y="1620000"/>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7" name="Textplatzhalter 5"/>
          <p:cNvSpPr>
            <a:spLocks noGrp="1"/>
          </p:cNvSpPr>
          <p:nvPr>
            <p:ph type="body" sz="quarter" idx="14" hasCustomPrompt="1"/>
          </p:nvPr>
        </p:nvSpPr>
        <p:spPr>
          <a:xfrm>
            <a:off x="7127813"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0" name="Fußzeilenplatzhalter 10">
            <a:extLst>
              <a:ext uri="{FF2B5EF4-FFF2-40B4-BE49-F238E27FC236}">
                <a16:creationId xmlns:a16="http://schemas.microsoft.com/office/drawing/2014/main" id="{58DC81DA-3070-4D74-A6C9-CCD8CC93FF51}"/>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1" name="Foliennummernplatzhalter 9">
            <a:extLst>
              <a:ext uri="{FF2B5EF4-FFF2-40B4-BE49-F238E27FC236}">
                <a16:creationId xmlns:a16="http://schemas.microsoft.com/office/drawing/2014/main" id="{6E060608-57E7-4945-B44A-403F80755607}"/>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485906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x. 3 Bilder Format ungleich rechts-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lvl1pPr>
              <a:defRPr/>
            </a:lvl1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42228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4716309" y="3798000"/>
            <a:ext cx="33030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8054029" y="3798000"/>
            <a:ext cx="218160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Textmasterformate durch Klicken bearbeiten</a:t>
            </a:r>
          </a:p>
        </p:txBody>
      </p:sp>
      <p:sp>
        <p:nvSpPr>
          <p:cNvPr id="12" name="Textplatzhalter 5"/>
          <p:cNvSpPr>
            <a:spLocks noGrp="1"/>
          </p:cNvSpPr>
          <p:nvPr>
            <p:ph type="body" sz="quarter" idx="17"/>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Textmasterformate durch Klicken bearbeiten</a:t>
            </a:r>
          </a:p>
        </p:txBody>
      </p:sp>
      <p:sp>
        <p:nvSpPr>
          <p:cNvPr id="13" name="Textplatzhalter 5"/>
          <p:cNvSpPr>
            <a:spLocks noGrp="1"/>
          </p:cNvSpPr>
          <p:nvPr>
            <p:ph type="body" sz="quarter" idx="18"/>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Textmasterformate durch Klicken bearbeiten</a:t>
            </a:r>
          </a:p>
        </p:txBody>
      </p:sp>
      <p:sp>
        <p:nvSpPr>
          <p:cNvPr id="17" name="Fußzeilenplatzhalter 10">
            <a:extLst>
              <a:ext uri="{FF2B5EF4-FFF2-40B4-BE49-F238E27FC236}">
                <a16:creationId xmlns:a16="http://schemas.microsoft.com/office/drawing/2014/main" id="{EC190D20-7A4A-4FCF-A692-FE6EFD409F6B}"/>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
        <p:nvSpPr>
          <p:cNvPr id="18" name="Foliennummernplatzhalter 9">
            <a:extLst>
              <a:ext uri="{FF2B5EF4-FFF2-40B4-BE49-F238E27FC236}">
                <a16:creationId xmlns:a16="http://schemas.microsoft.com/office/drawing/2014/main" id="{718179A5-B2B4-4613-9343-1C91B07432AD}"/>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159430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
        <p:nvSpPr>
          <p:cNvPr id="4" name="Foliennummernplatzhalter 9">
            <a:extLst>
              <a:ext uri="{FF2B5EF4-FFF2-40B4-BE49-F238E27FC236}">
                <a16:creationId xmlns:a16="http://schemas.microsoft.com/office/drawing/2014/main" id="{8C46C23A-BE05-4F7A-A8FC-C145B8D34D91}"/>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5" name="Fußzeilenplatzhalter 10">
            <a:extLst>
              <a:ext uri="{FF2B5EF4-FFF2-40B4-BE49-F238E27FC236}">
                <a16:creationId xmlns:a16="http://schemas.microsoft.com/office/drawing/2014/main" id="{350AF33F-A333-4501-AFA7-55F523E19AA2}"/>
              </a:ext>
            </a:extLst>
          </p:cNvPr>
          <p:cNvSpPr>
            <a:spLocks noGrp="1"/>
          </p:cNvSpPr>
          <p:nvPr>
            <p:ph type="ftr" sz="quarter" idx="10"/>
          </p:nvPr>
        </p:nvSpPr>
        <p:spPr>
          <a:xfrm>
            <a:off x="2640938" y="7144496"/>
            <a:ext cx="5760000" cy="180000"/>
          </a:xfrm>
          <a:prstGeom prst="rect">
            <a:avLst/>
          </a:prstGeom>
        </p:spPr>
        <p:txBody>
          <a:bodyPr/>
          <a:lstStyle>
            <a:lvl1pPr algn="ctr">
              <a:defRPr sz="900"/>
            </a:lvl1pPr>
          </a:lstStyle>
          <a:p>
            <a:pPr defTabSz="1042988" fontAlgn="base">
              <a:spcBef>
                <a:spcPct val="0"/>
              </a:spcBef>
              <a:spcAft>
                <a:spcPct val="0"/>
              </a:spcAft>
            </a:pPr>
            <a:r>
              <a:rPr lang="de-DE" sz="1000">
                <a:solidFill>
                  <a:prstClr val="black">
                    <a:tint val="75000"/>
                  </a:prstClr>
                </a:solidFill>
              </a:rPr>
              <a:t>Klausur Deutsches Sportabzeichen • 15. November 2019 • DOSB</a:t>
            </a:r>
            <a:endParaRPr lang="de-DE" sz="1000" kern="1200">
              <a:solidFill>
                <a:prstClr val="black">
                  <a:tint val="75000"/>
                </a:prstClr>
              </a:solidFill>
              <a:latin typeface="Arial" charset="0"/>
              <a:ea typeface="+mn-ea"/>
              <a:cs typeface="Arial" charset="0"/>
            </a:endParaRPr>
          </a:p>
        </p:txBody>
      </p:sp>
    </p:spTree>
    <p:extLst>
      <p:ext uri="{BB962C8B-B14F-4D97-AF65-F5344CB8AC3E}">
        <p14:creationId xmlns:p14="http://schemas.microsoft.com/office/powerpoint/2010/main" val="1513776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2" name="Farbkrei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909173"/>
            <a:ext cx="8017920" cy="6652090"/>
          </a:xfrm>
          <a:prstGeom prst="rect">
            <a:avLst/>
          </a:prstGeom>
        </p:spPr>
      </p:pic>
      <p:pic>
        <p:nvPicPr>
          <p:cNvPr id="11" name="Logo DOS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571" y="455614"/>
            <a:ext cx="1213045" cy="941398"/>
          </a:xfrm>
          <a:prstGeom prst="rect">
            <a:avLst/>
          </a:prstGeom>
        </p:spPr>
      </p:pic>
      <p:sp>
        <p:nvSpPr>
          <p:cNvPr id="2" name="Titel 1"/>
          <p:cNvSpPr>
            <a:spLocks noGrp="1"/>
          </p:cNvSpPr>
          <p:nvPr>
            <p:ph type="ctrTitle" hasCustomPrompt="1"/>
          </p:nvPr>
        </p:nvSpPr>
        <p:spPr>
          <a:xfrm>
            <a:off x="684000" y="3420000"/>
            <a:ext cx="6120000" cy="2340000"/>
          </a:xfrm>
        </p:spPr>
        <p:txBody>
          <a:bodyPr anchor="b" anchorCtr="0"/>
          <a:lstStyle>
            <a:lvl1pPr>
              <a:lnSpc>
                <a:spcPct val="83000"/>
              </a:lnSpc>
              <a:defRPr sz="6000" cap="all" baseline="0"/>
            </a:lvl1pPr>
          </a:lstStyle>
          <a:p>
            <a:r>
              <a:rPr lang="de-DE"/>
              <a:t>Titel der</a:t>
            </a:r>
            <a:br>
              <a:rPr lang="de-DE"/>
            </a:br>
            <a:r>
              <a:rPr lang="de-DE"/>
              <a:t>Präsentation</a:t>
            </a:r>
          </a:p>
        </p:txBody>
      </p:sp>
      <p:sp>
        <p:nvSpPr>
          <p:cNvPr id="3" name="Untertitel 2"/>
          <p:cNvSpPr>
            <a:spLocks noGrp="1"/>
          </p:cNvSpPr>
          <p:nvPr>
            <p:ph type="subTitle" idx="1" hasCustomPrompt="1"/>
          </p:nvPr>
        </p:nvSpPr>
        <p:spPr>
          <a:xfrm>
            <a:off x="684000" y="5903999"/>
            <a:ext cx="6120000" cy="1188000"/>
          </a:xfrm>
        </p:spPr>
        <p:txBody>
          <a:bodyPr/>
          <a:lstStyle>
            <a:lvl1pPr marL="0" indent="0" algn="l">
              <a:lnSpc>
                <a:spcPct val="100000"/>
              </a:lnSpc>
              <a:spcBef>
                <a:spcPts val="0"/>
              </a:spcBef>
              <a:buFont typeface="Arial" panose="020B0604020202020204" pitchFamily="34" charset="0"/>
              <a:buNone/>
              <a:defRPr sz="2400">
                <a:solidFill>
                  <a:schemeClr val="tx1"/>
                </a:solidFill>
              </a:defRPr>
            </a:lvl1pPr>
            <a:lvl2pPr marL="0" indent="0" algn="l">
              <a:lnSpc>
                <a:spcPct val="100000"/>
              </a:lnSpc>
              <a:spcBef>
                <a:spcPts val="0"/>
              </a:spcBef>
              <a:buFont typeface="Arial" panose="020B0604020202020204" pitchFamily="34" charset="0"/>
              <a:buNone/>
              <a:defRPr sz="2400">
                <a:solidFill>
                  <a:schemeClr val="tx1"/>
                </a:solidFill>
              </a:defRPr>
            </a:lvl2pPr>
            <a:lvl3pPr marL="0" indent="0" algn="l">
              <a:lnSpc>
                <a:spcPct val="100000"/>
              </a:lnSpc>
              <a:spcBef>
                <a:spcPts val="0"/>
              </a:spcBef>
              <a:buFont typeface="Arial" panose="020B0604020202020204" pitchFamily="34" charset="0"/>
              <a:buNone/>
              <a:defRPr sz="2400">
                <a:solidFill>
                  <a:schemeClr val="tx1"/>
                </a:solidFill>
              </a:defRPr>
            </a:lvl3pPr>
            <a:lvl4pPr marL="0" indent="0" algn="l">
              <a:lnSpc>
                <a:spcPct val="100000"/>
              </a:lnSpc>
              <a:spcBef>
                <a:spcPts val="0"/>
              </a:spcBef>
              <a:buFont typeface="Arial" panose="020B0604020202020204" pitchFamily="34" charset="0"/>
              <a:buNone/>
              <a:defRPr sz="2400" b="0">
                <a:solidFill>
                  <a:schemeClr val="tx1"/>
                </a:solidFill>
              </a:defRPr>
            </a:lvl4pPr>
            <a:lvl5pPr marL="0" indent="0" algn="l">
              <a:lnSpc>
                <a:spcPct val="100000"/>
              </a:lnSpc>
              <a:spcBef>
                <a:spcPts val="0"/>
              </a:spcBef>
              <a:buFont typeface="Arial" panose="020B0604020202020204" pitchFamily="34" charset="0"/>
              <a:buNone/>
              <a:defRPr sz="2400">
                <a:solidFill>
                  <a:schemeClr val="tx1"/>
                </a:solidFill>
              </a:defRPr>
            </a:lvl5pPr>
            <a:lvl6pPr marL="0" indent="0" algn="l">
              <a:lnSpc>
                <a:spcPct val="100000"/>
              </a:lnSpc>
              <a:spcBef>
                <a:spcPts val="0"/>
              </a:spcBef>
              <a:buFont typeface="Arial" panose="020B0604020202020204" pitchFamily="34" charset="0"/>
              <a:buNone/>
              <a:defRPr sz="2400">
                <a:solidFill>
                  <a:schemeClr val="tx1"/>
                </a:solidFill>
              </a:defRPr>
            </a:lvl6pPr>
            <a:lvl7pPr marL="0" indent="0" algn="l">
              <a:lnSpc>
                <a:spcPct val="100000"/>
              </a:lnSpc>
              <a:spcBef>
                <a:spcPts val="0"/>
              </a:spcBef>
              <a:buFont typeface="Arial" panose="020B0604020202020204" pitchFamily="34" charset="0"/>
              <a:buNone/>
              <a:defRPr sz="2400">
                <a:solidFill>
                  <a:schemeClr val="tx1"/>
                </a:solidFill>
              </a:defRPr>
            </a:lvl7pPr>
            <a:lvl8pPr marL="0" indent="0" algn="l">
              <a:lnSpc>
                <a:spcPct val="100000"/>
              </a:lnSpc>
              <a:spcBef>
                <a:spcPts val="0"/>
              </a:spcBef>
              <a:buFont typeface="Arial" panose="020B0604020202020204" pitchFamily="34" charset="0"/>
              <a:buNone/>
              <a:defRPr sz="2400">
                <a:solidFill>
                  <a:schemeClr val="tx1"/>
                </a:solidFill>
              </a:defRPr>
            </a:lvl8pPr>
            <a:lvl9pPr marL="0" indent="0" algn="l">
              <a:lnSpc>
                <a:spcPct val="100000"/>
              </a:lnSpc>
              <a:spcBef>
                <a:spcPts val="0"/>
              </a:spcBef>
              <a:buFont typeface="Arial" panose="020B0604020202020204" pitchFamily="34" charset="0"/>
              <a:buNone/>
              <a:defRPr sz="2400">
                <a:solidFill>
                  <a:schemeClr val="tx1"/>
                </a:solidFill>
              </a:defRPr>
            </a:lvl9pPr>
          </a:lstStyle>
          <a:p>
            <a:pPr lvl="0"/>
            <a:r>
              <a:rPr lang="de-DE"/>
              <a:t>Untertitel auch zweizeilig</a:t>
            </a:r>
            <a:br>
              <a:rPr lang="de-DE"/>
            </a:br>
            <a:r>
              <a:rPr lang="de-DE"/>
              <a:t>in Arial, 24 pt</a:t>
            </a:r>
          </a:p>
        </p:txBody>
      </p:sp>
      <p:sp>
        <p:nvSpPr>
          <p:cNvPr id="4" name="Fußzeilenplatzhalter 3"/>
          <p:cNvSpPr>
            <a:spLocks noGrp="1"/>
          </p:cNvSpPr>
          <p:nvPr>
            <p:ph type="ftr" sz="quarter" idx="10"/>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5" name="Foliennummernplatzhalter 4"/>
          <p:cNvSpPr>
            <a:spLocks noGrp="1"/>
          </p:cNvSpPr>
          <p:nvPr>
            <p:ph type="sldNum" sz="quarter" idx="11"/>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grpSp>
        <p:nvGrpSpPr>
          <p:cNvPr id="6" name="Gruppieren 47"/>
          <p:cNvGrpSpPr/>
          <p:nvPr userDrawn="1"/>
        </p:nvGrpSpPr>
        <p:grpSpPr>
          <a:xfrm>
            <a:off x="-2807997" y="-467997"/>
            <a:ext cx="13968000" cy="8496001"/>
            <a:chOff x="-2808000" y="-468001"/>
            <a:chExt cx="13968000" cy="8496001"/>
          </a:xfrm>
        </p:grpSpPr>
        <p:grpSp>
          <p:nvGrpSpPr>
            <p:cNvPr id="7" name="Hilfslinien oben"/>
            <p:cNvGrpSpPr/>
            <p:nvPr userDrawn="1"/>
          </p:nvGrpSpPr>
          <p:grpSpPr>
            <a:xfrm>
              <a:off x="458788" y="-468000"/>
              <a:ext cx="9775825" cy="360000"/>
              <a:chOff x="458788" y="-468000"/>
              <a:chExt cx="9775825" cy="360000"/>
            </a:xfrm>
          </p:grpSpPr>
          <p:cxnSp>
            <p:nvCxnSpPr>
              <p:cNvPr id="11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p:nvPr userDrawn="1"/>
          </p:nvGrpSpPr>
          <p:grpSpPr>
            <a:xfrm>
              <a:off x="458788" y="7668000"/>
              <a:ext cx="9775825" cy="360000"/>
              <a:chOff x="458788" y="-468000"/>
              <a:chExt cx="9775825" cy="360000"/>
            </a:xfrm>
          </p:grpSpPr>
          <p:cxnSp>
            <p:nvCxnSpPr>
              <p:cNvPr id="111"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p:nvPr userDrawn="1"/>
          </p:nvGrpSpPr>
          <p:grpSpPr>
            <a:xfrm>
              <a:off x="-468000" y="6299200"/>
              <a:ext cx="360000" cy="804863"/>
              <a:chOff x="11160000" y="6299200"/>
              <a:chExt cx="360000" cy="804863"/>
            </a:xfrm>
          </p:grpSpPr>
          <p:cxnSp>
            <p:nvCxnSpPr>
              <p:cNvPr id="109"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6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6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0" name="Regieanweisung // Listenebenen"/>
            <p:cNvGrpSpPr/>
            <p:nvPr userDrawn="1"/>
          </p:nvGrpSpPr>
          <p:grpSpPr>
            <a:xfrm>
              <a:off x="-2808000" y="1854000"/>
              <a:ext cx="2700000" cy="1494000"/>
              <a:chOff x="-2808000" y="1854000"/>
              <a:chExt cx="2700000" cy="1494000"/>
            </a:xfrm>
          </p:grpSpPr>
          <p:pic>
            <p:nvPicPr>
              <p:cNvPr id="80"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107"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108"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6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uppieren 66"/>
            <p:cNvGrpSpPr/>
            <p:nvPr userDrawn="1"/>
          </p:nvGrpSpPr>
          <p:grpSpPr>
            <a:xfrm>
              <a:off x="10800000" y="358775"/>
              <a:ext cx="360000" cy="6745288"/>
              <a:chOff x="10800000" y="358775"/>
              <a:chExt cx="360000" cy="6745288"/>
            </a:xfrm>
          </p:grpSpPr>
          <p:cxnSp>
            <p:nvCxnSpPr>
              <p:cNvPr id="6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68014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rund">
    <p:spTree>
      <p:nvGrpSpPr>
        <p:cNvPr id="1" name=""/>
        <p:cNvGrpSpPr/>
        <p:nvPr/>
      </p:nvGrpSpPr>
      <p:grpSpPr>
        <a:xfrm>
          <a:off x="0" y="0"/>
          <a:ext cx="0" cy="0"/>
          <a:chOff x="0" y="0"/>
          <a:chExt cx="0" cy="0"/>
        </a:xfrm>
      </p:grpSpPr>
      <p:pic>
        <p:nvPicPr>
          <p:cNvPr id="4" name="Farbkrei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0000" y="1972800"/>
            <a:ext cx="6102000" cy="5586896"/>
          </a:xfrm>
          <a:prstGeom prst="rect">
            <a:avLst/>
          </a:prstGeom>
        </p:spPr>
      </p:pic>
      <p:sp>
        <p:nvSpPr>
          <p:cNvPr id="2" name="Titel 1"/>
          <p:cNvSpPr>
            <a:spLocks noGrp="1"/>
          </p:cNvSpPr>
          <p:nvPr>
            <p:ph type="ctrTitle" hasCustomPrompt="1"/>
          </p:nvPr>
        </p:nvSpPr>
        <p:spPr>
          <a:xfrm>
            <a:off x="458791" y="358778"/>
            <a:ext cx="6840000" cy="1728000"/>
          </a:xfrm>
        </p:spPr>
        <p:txBody>
          <a:bodyPr anchor="t" anchorCtr="0"/>
          <a:lstStyle>
            <a:lvl1pPr>
              <a:lnSpc>
                <a:spcPct val="90000"/>
              </a:lnSpc>
              <a:defRPr sz="6000" cap="all" baseline="0"/>
            </a:lvl1pPr>
          </a:lstStyle>
          <a:p>
            <a:r>
              <a:rPr lang="de-DE"/>
              <a:t>Titel der</a:t>
            </a:r>
            <a:br>
              <a:rPr lang="de-DE"/>
            </a:br>
            <a:r>
              <a:rPr lang="de-DE"/>
              <a:t>Präsentation</a:t>
            </a:r>
          </a:p>
        </p:txBody>
      </p:sp>
      <p:sp>
        <p:nvSpPr>
          <p:cNvPr id="3" name="Untertitel 2"/>
          <p:cNvSpPr>
            <a:spLocks noGrp="1"/>
          </p:cNvSpPr>
          <p:nvPr>
            <p:ph type="subTitle" idx="1" hasCustomPrompt="1"/>
          </p:nvPr>
        </p:nvSpPr>
        <p:spPr>
          <a:xfrm>
            <a:off x="458791" y="2160451"/>
            <a:ext cx="4859999" cy="1620000"/>
          </a:xfrm>
        </p:spPr>
        <p:txBody>
          <a:bodyPr/>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 in</a:t>
            </a:r>
            <a:br>
              <a:rPr lang="de-DE"/>
            </a:br>
            <a:r>
              <a:rPr lang="de-DE"/>
              <a:t>Arial, 24pt </a:t>
            </a:r>
            <a:br>
              <a:rPr lang="de-DE"/>
            </a:br>
            <a:r>
              <a:rPr lang="de-DE"/>
              <a:t>// für Datum • Ort: Start // Absatz // Listenebene erhöhen/verringern</a:t>
            </a:r>
          </a:p>
        </p:txBody>
      </p:sp>
      <p:sp>
        <p:nvSpPr>
          <p:cNvPr id="8" name="Bildplatzhalter 7"/>
          <p:cNvSpPr>
            <a:spLocks noGrp="1" noChangeAspect="1"/>
          </p:cNvSpPr>
          <p:nvPr>
            <p:ph type="pic" sz="quarter" idx="10" hasCustomPrompt="1"/>
          </p:nvPr>
        </p:nvSpPr>
        <p:spPr>
          <a:xfrm>
            <a:off x="5097940" y="2473121"/>
            <a:ext cx="5600702" cy="5087748"/>
          </a:xfrm>
          <a:custGeom>
            <a:avLst/>
            <a:gdLst>
              <a:gd name="connsiteX0" fmla="*/ 0 w 6289200"/>
              <a:gd name="connsiteY0" fmla="*/ 3144600 h 6289200"/>
              <a:gd name="connsiteX1" fmla="*/ 3144600 w 6289200"/>
              <a:gd name="connsiteY1" fmla="*/ 0 h 6289200"/>
              <a:gd name="connsiteX2" fmla="*/ 6289200 w 6289200"/>
              <a:gd name="connsiteY2" fmla="*/ 3144600 h 6289200"/>
              <a:gd name="connsiteX3" fmla="*/ 3144600 w 6289200"/>
              <a:gd name="connsiteY3" fmla="*/ 6289200 h 6289200"/>
              <a:gd name="connsiteX4" fmla="*/ 0 w 6289200"/>
              <a:gd name="connsiteY4" fmla="*/ 3144600 h 628920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3144600 w 6289200"/>
              <a:gd name="connsiteY0" fmla="*/ 6289200 h 6380640"/>
              <a:gd name="connsiteX1" fmla="*/ 0 w 6289200"/>
              <a:gd name="connsiteY1" fmla="*/ 3144600 h 6380640"/>
              <a:gd name="connsiteX2" fmla="*/ 3144600 w 6289200"/>
              <a:gd name="connsiteY2" fmla="*/ 0 h 6380640"/>
              <a:gd name="connsiteX3" fmla="*/ 6289200 w 6289200"/>
              <a:gd name="connsiteY3" fmla="*/ 3144600 h 6380640"/>
              <a:gd name="connsiteX4" fmla="*/ 3236040 w 6289200"/>
              <a:gd name="connsiteY4" fmla="*/ 6380640 h 6380640"/>
              <a:gd name="connsiteX5" fmla="*/ 3144600 w 6289200"/>
              <a:gd name="connsiteY5" fmla="*/ 6289200 h 6380640"/>
              <a:gd name="connsiteX0" fmla="*/ 679377 w 6289200"/>
              <a:gd name="connsiteY0" fmla="*/ 5082192 h 6435547"/>
              <a:gd name="connsiteX1" fmla="*/ 0 w 6289200"/>
              <a:gd name="connsiteY1" fmla="*/ 3144600 h 6435547"/>
              <a:gd name="connsiteX2" fmla="*/ 3144600 w 6289200"/>
              <a:gd name="connsiteY2" fmla="*/ 0 h 6435547"/>
              <a:gd name="connsiteX3" fmla="*/ 6289200 w 6289200"/>
              <a:gd name="connsiteY3" fmla="*/ 3144600 h 6435547"/>
              <a:gd name="connsiteX4" fmla="*/ 3236040 w 6289200"/>
              <a:gd name="connsiteY4" fmla="*/ 6380640 h 6435547"/>
              <a:gd name="connsiteX5" fmla="*/ 679377 w 6289200"/>
              <a:gd name="connsiteY5" fmla="*/ 5082192 h 6435547"/>
              <a:gd name="connsiteX0" fmla="*/ 685727 w 6289200"/>
              <a:gd name="connsiteY0" fmla="*/ 5107592 h 6437706"/>
              <a:gd name="connsiteX1" fmla="*/ 0 w 6289200"/>
              <a:gd name="connsiteY1" fmla="*/ 3144600 h 6437706"/>
              <a:gd name="connsiteX2" fmla="*/ 3144600 w 6289200"/>
              <a:gd name="connsiteY2" fmla="*/ 0 h 6437706"/>
              <a:gd name="connsiteX3" fmla="*/ 6289200 w 6289200"/>
              <a:gd name="connsiteY3" fmla="*/ 3144600 h 6437706"/>
              <a:gd name="connsiteX4" fmla="*/ 3236040 w 6289200"/>
              <a:gd name="connsiteY4" fmla="*/ 6380640 h 6437706"/>
              <a:gd name="connsiteX5" fmla="*/ 685727 w 6289200"/>
              <a:gd name="connsiteY5" fmla="*/ 5107592 h 6437706"/>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35813"/>
              <a:gd name="connsiteX1" fmla="*/ 0 w 6289200"/>
              <a:gd name="connsiteY1" fmla="*/ 3144600 h 6435813"/>
              <a:gd name="connsiteX2" fmla="*/ 3144600 w 6289200"/>
              <a:gd name="connsiteY2" fmla="*/ 0 h 6435813"/>
              <a:gd name="connsiteX3" fmla="*/ 6289200 w 6289200"/>
              <a:gd name="connsiteY3" fmla="*/ 3144600 h 6435813"/>
              <a:gd name="connsiteX4" fmla="*/ 3236040 w 6289200"/>
              <a:gd name="connsiteY4" fmla="*/ 6380640 h 6435813"/>
              <a:gd name="connsiteX5" fmla="*/ 676202 w 6289200"/>
              <a:gd name="connsiteY5" fmla="*/ 5085367 h 6435813"/>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76202 w 6289200"/>
              <a:gd name="connsiteY0" fmla="*/ 5085367 h 6427544"/>
              <a:gd name="connsiteX1" fmla="*/ 0 w 6289200"/>
              <a:gd name="connsiteY1" fmla="*/ 3144600 h 6427544"/>
              <a:gd name="connsiteX2" fmla="*/ 3144600 w 6289200"/>
              <a:gd name="connsiteY2" fmla="*/ 0 h 6427544"/>
              <a:gd name="connsiteX3" fmla="*/ 6289200 w 6289200"/>
              <a:gd name="connsiteY3" fmla="*/ 3144600 h 6427544"/>
              <a:gd name="connsiteX4" fmla="*/ 3236040 w 6289200"/>
              <a:gd name="connsiteY4" fmla="*/ 6380640 h 6427544"/>
              <a:gd name="connsiteX5" fmla="*/ 676202 w 6289200"/>
              <a:gd name="connsiteY5" fmla="*/ 5085367 h 6427544"/>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289200"/>
              <a:gd name="connsiteY0" fmla="*/ 5080605 h 6427220"/>
              <a:gd name="connsiteX1" fmla="*/ 0 w 6289200"/>
              <a:gd name="connsiteY1" fmla="*/ 3144600 h 6427220"/>
              <a:gd name="connsiteX2" fmla="*/ 3144600 w 6289200"/>
              <a:gd name="connsiteY2" fmla="*/ 0 h 6427220"/>
              <a:gd name="connsiteX3" fmla="*/ 6289200 w 6289200"/>
              <a:gd name="connsiteY3" fmla="*/ 3144600 h 6427220"/>
              <a:gd name="connsiteX4" fmla="*/ 3236040 w 6289200"/>
              <a:gd name="connsiteY4" fmla="*/ 6380640 h 6427220"/>
              <a:gd name="connsiteX5" fmla="*/ 664296 w 6289200"/>
              <a:gd name="connsiteY5" fmla="*/ 5080605 h 6427220"/>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133568 h 6480183"/>
              <a:gd name="connsiteX1" fmla="*/ 0 w 6446892"/>
              <a:gd name="connsiteY1" fmla="*/ 3197563 h 6480183"/>
              <a:gd name="connsiteX2" fmla="*/ 3144600 w 6446892"/>
              <a:gd name="connsiteY2" fmla="*/ 52963 h 6480183"/>
              <a:gd name="connsiteX3" fmla="*/ 5709602 w 6446892"/>
              <a:gd name="connsiteY3" fmla="*/ 1364603 h 6480183"/>
              <a:gd name="connsiteX4" fmla="*/ 6289200 w 6446892"/>
              <a:gd name="connsiteY4" fmla="*/ 3197563 h 6480183"/>
              <a:gd name="connsiteX5" fmla="*/ 3236040 w 6446892"/>
              <a:gd name="connsiteY5" fmla="*/ 6433603 h 6480183"/>
              <a:gd name="connsiteX6" fmla="*/ 664296 w 6446892"/>
              <a:gd name="connsiteY6" fmla="*/ 5133568 h 6480183"/>
              <a:gd name="connsiteX0" fmla="*/ 664296 w 6446892"/>
              <a:gd name="connsiteY0" fmla="*/ 5080605 h 6427220"/>
              <a:gd name="connsiteX1" fmla="*/ 0 w 6446892"/>
              <a:gd name="connsiteY1" fmla="*/ 3144600 h 6427220"/>
              <a:gd name="connsiteX2" fmla="*/ 3144600 w 6446892"/>
              <a:gd name="connsiteY2" fmla="*/ 0 h 6427220"/>
              <a:gd name="connsiteX3" fmla="*/ 5709602 w 6446892"/>
              <a:gd name="connsiteY3" fmla="*/ 1311640 h 6427220"/>
              <a:gd name="connsiteX4" fmla="*/ 6289200 w 6446892"/>
              <a:gd name="connsiteY4" fmla="*/ 3144600 h 6427220"/>
              <a:gd name="connsiteX5" fmla="*/ 3236040 w 6446892"/>
              <a:gd name="connsiteY5" fmla="*/ 6380640 h 6427220"/>
              <a:gd name="connsiteX6" fmla="*/ 664296 w 6446892"/>
              <a:gd name="connsiteY6" fmla="*/ 5080605 h 6427220"/>
              <a:gd name="connsiteX0" fmla="*/ 664296 w 6430139"/>
              <a:gd name="connsiteY0" fmla="*/ 5080605 h 6427220"/>
              <a:gd name="connsiteX1" fmla="*/ 0 w 6430139"/>
              <a:gd name="connsiteY1" fmla="*/ 3144600 h 6427220"/>
              <a:gd name="connsiteX2" fmla="*/ 3144600 w 6430139"/>
              <a:gd name="connsiteY2" fmla="*/ 0 h 6427220"/>
              <a:gd name="connsiteX3" fmla="*/ 5604827 w 6430139"/>
              <a:gd name="connsiteY3" fmla="*/ 1178290 h 6427220"/>
              <a:gd name="connsiteX4" fmla="*/ 6289200 w 6430139"/>
              <a:gd name="connsiteY4" fmla="*/ 3144600 h 6427220"/>
              <a:gd name="connsiteX5" fmla="*/ 3236040 w 6430139"/>
              <a:gd name="connsiteY5" fmla="*/ 6380640 h 6427220"/>
              <a:gd name="connsiteX6" fmla="*/ 664296 w 6430139"/>
              <a:gd name="connsiteY6" fmla="*/ 5080605 h 6427220"/>
              <a:gd name="connsiteX0" fmla="*/ 664296 w 6444813"/>
              <a:gd name="connsiteY0" fmla="*/ 5080605 h 6427220"/>
              <a:gd name="connsiteX1" fmla="*/ 0 w 6444813"/>
              <a:gd name="connsiteY1" fmla="*/ 3144600 h 6427220"/>
              <a:gd name="connsiteX2" fmla="*/ 3144600 w 6444813"/>
              <a:gd name="connsiteY2" fmla="*/ 0 h 6427220"/>
              <a:gd name="connsiteX3" fmla="*/ 5697696 w 6444813"/>
              <a:gd name="connsiteY3" fmla="*/ 1178290 h 6427220"/>
              <a:gd name="connsiteX4" fmla="*/ 6289200 w 6444813"/>
              <a:gd name="connsiteY4" fmla="*/ 3144600 h 6427220"/>
              <a:gd name="connsiteX5" fmla="*/ 3236040 w 6444813"/>
              <a:gd name="connsiteY5" fmla="*/ 6380640 h 6427220"/>
              <a:gd name="connsiteX6" fmla="*/ 664296 w 6444813"/>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80671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29114"/>
              <a:gd name="connsiteY0" fmla="*/ 5080605 h 6427220"/>
              <a:gd name="connsiteX1" fmla="*/ 0 w 6429114"/>
              <a:gd name="connsiteY1" fmla="*/ 3144600 h 6427220"/>
              <a:gd name="connsiteX2" fmla="*/ 3144600 w 6429114"/>
              <a:gd name="connsiteY2" fmla="*/ 0 h 6427220"/>
              <a:gd name="connsiteX3" fmla="*/ 5597684 w 6429114"/>
              <a:gd name="connsiteY3" fmla="*/ 1173527 h 6427220"/>
              <a:gd name="connsiteX4" fmla="*/ 6289200 w 6429114"/>
              <a:gd name="connsiteY4" fmla="*/ 3144600 h 6427220"/>
              <a:gd name="connsiteX5" fmla="*/ 3236040 w 6429114"/>
              <a:gd name="connsiteY5" fmla="*/ 6380640 h 6427220"/>
              <a:gd name="connsiteX6" fmla="*/ 664296 w 6429114"/>
              <a:gd name="connsiteY6" fmla="*/ 5080605 h 6427220"/>
              <a:gd name="connsiteX0" fmla="*/ 664296 w 6432585"/>
              <a:gd name="connsiteY0" fmla="*/ 5080605 h 6427220"/>
              <a:gd name="connsiteX1" fmla="*/ 0 w 6432585"/>
              <a:gd name="connsiteY1" fmla="*/ 3144600 h 6427220"/>
              <a:gd name="connsiteX2" fmla="*/ 3144600 w 6432585"/>
              <a:gd name="connsiteY2" fmla="*/ 0 h 6427220"/>
              <a:gd name="connsiteX3" fmla="*/ 5621497 w 6432585"/>
              <a:gd name="connsiteY3" fmla="*/ 1159239 h 6427220"/>
              <a:gd name="connsiteX4" fmla="*/ 6289200 w 6432585"/>
              <a:gd name="connsiteY4" fmla="*/ 3144600 h 6427220"/>
              <a:gd name="connsiteX5" fmla="*/ 3236040 w 6432585"/>
              <a:gd name="connsiteY5" fmla="*/ 6380640 h 6427220"/>
              <a:gd name="connsiteX6" fmla="*/ 664296 w 6432585"/>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1187 h 6427802"/>
              <a:gd name="connsiteX1" fmla="*/ 0 w 6428438"/>
              <a:gd name="connsiteY1" fmla="*/ 3145182 h 6427802"/>
              <a:gd name="connsiteX2" fmla="*/ 3144600 w 6428438"/>
              <a:gd name="connsiteY2" fmla="*/ 582 h 6427802"/>
              <a:gd name="connsiteX3" fmla="*/ 5592922 w 6428438"/>
              <a:gd name="connsiteY3" fmla="*/ 1176490 h 6427802"/>
              <a:gd name="connsiteX4" fmla="*/ 6289200 w 6428438"/>
              <a:gd name="connsiteY4" fmla="*/ 3145182 h 6427802"/>
              <a:gd name="connsiteX5" fmla="*/ 3236040 w 6428438"/>
              <a:gd name="connsiteY5" fmla="*/ 6381222 h 6427802"/>
              <a:gd name="connsiteX6" fmla="*/ 664296 w 6428438"/>
              <a:gd name="connsiteY6" fmla="*/ 5081187 h 6427802"/>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6427220"/>
              <a:gd name="connsiteX1" fmla="*/ 0 w 6428438"/>
              <a:gd name="connsiteY1" fmla="*/ 3144600 h 6427220"/>
              <a:gd name="connsiteX2" fmla="*/ 3144600 w 6428438"/>
              <a:gd name="connsiteY2" fmla="*/ 0 h 6427220"/>
              <a:gd name="connsiteX3" fmla="*/ 5592922 w 6428438"/>
              <a:gd name="connsiteY3" fmla="*/ 1175908 h 6427220"/>
              <a:gd name="connsiteX4" fmla="*/ 6289200 w 6428438"/>
              <a:gd name="connsiteY4" fmla="*/ 3144600 h 6427220"/>
              <a:gd name="connsiteX5" fmla="*/ 3236040 w 6428438"/>
              <a:gd name="connsiteY5" fmla="*/ 6380640 h 6427220"/>
              <a:gd name="connsiteX6" fmla="*/ 664296 w 6428438"/>
              <a:gd name="connsiteY6" fmla="*/ 5080605 h 6427220"/>
              <a:gd name="connsiteX0" fmla="*/ 664296 w 6428438"/>
              <a:gd name="connsiteY0" fmla="*/ 5080605 h 5080605"/>
              <a:gd name="connsiteX1" fmla="*/ 0 w 6428438"/>
              <a:gd name="connsiteY1" fmla="*/ 3144600 h 5080605"/>
              <a:gd name="connsiteX2" fmla="*/ 3144600 w 6428438"/>
              <a:gd name="connsiteY2" fmla="*/ 0 h 5080605"/>
              <a:gd name="connsiteX3" fmla="*/ 5592922 w 6428438"/>
              <a:gd name="connsiteY3" fmla="*/ 1175908 h 5080605"/>
              <a:gd name="connsiteX4" fmla="*/ 6289200 w 6428438"/>
              <a:gd name="connsiteY4" fmla="*/ 3144600 h 5080605"/>
              <a:gd name="connsiteX5" fmla="*/ 664296 w 6428438"/>
              <a:gd name="connsiteY5" fmla="*/ 5080605 h 5080605"/>
              <a:gd name="connsiteX0" fmla="*/ 664296 w 5947365"/>
              <a:gd name="connsiteY0" fmla="*/ 5080605 h 5367002"/>
              <a:gd name="connsiteX1" fmla="*/ 0 w 5947365"/>
              <a:gd name="connsiteY1" fmla="*/ 3144600 h 5367002"/>
              <a:gd name="connsiteX2" fmla="*/ 3144600 w 5947365"/>
              <a:gd name="connsiteY2" fmla="*/ 0 h 5367002"/>
              <a:gd name="connsiteX3" fmla="*/ 5592922 w 5947365"/>
              <a:gd name="connsiteY3" fmla="*/ 1175908 h 5367002"/>
              <a:gd name="connsiteX4" fmla="*/ 5597436 w 5947365"/>
              <a:gd name="connsiteY4" fmla="*/ 5076767 h 5367002"/>
              <a:gd name="connsiteX5" fmla="*/ 664296 w 5947365"/>
              <a:gd name="connsiteY5" fmla="*/ 5080605 h 5367002"/>
              <a:gd name="connsiteX0" fmla="*/ 664296 w 5937701"/>
              <a:gd name="connsiteY0" fmla="*/ 5080605 h 5361734"/>
              <a:gd name="connsiteX1" fmla="*/ 0 w 5937701"/>
              <a:gd name="connsiteY1" fmla="*/ 3144600 h 5361734"/>
              <a:gd name="connsiteX2" fmla="*/ 3144600 w 5937701"/>
              <a:gd name="connsiteY2" fmla="*/ 0 h 5361734"/>
              <a:gd name="connsiteX3" fmla="*/ 5592922 w 5937701"/>
              <a:gd name="connsiteY3" fmla="*/ 1175908 h 5361734"/>
              <a:gd name="connsiteX4" fmla="*/ 5576005 w 5937701"/>
              <a:gd name="connsiteY4" fmla="*/ 5069623 h 5361734"/>
              <a:gd name="connsiteX5" fmla="*/ 664296 w 5937701"/>
              <a:gd name="connsiteY5" fmla="*/ 5080605 h 5361734"/>
              <a:gd name="connsiteX0" fmla="*/ 664296 w 5946274"/>
              <a:gd name="connsiteY0" fmla="*/ 5080605 h 5368763"/>
              <a:gd name="connsiteX1" fmla="*/ 0 w 5946274"/>
              <a:gd name="connsiteY1" fmla="*/ 3144600 h 5368763"/>
              <a:gd name="connsiteX2" fmla="*/ 3144600 w 5946274"/>
              <a:gd name="connsiteY2" fmla="*/ 0 h 5368763"/>
              <a:gd name="connsiteX3" fmla="*/ 5592922 w 5946274"/>
              <a:gd name="connsiteY3" fmla="*/ 1175908 h 5368763"/>
              <a:gd name="connsiteX4" fmla="*/ 5595055 w 5946274"/>
              <a:gd name="connsiteY4" fmla="*/ 5079148 h 5368763"/>
              <a:gd name="connsiteX5" fmla="*/ 664296 w 5946274"/>
              <a:gd name="connsiteY5" fmla="*/ 5080605 h 5368763"/>
              <a:gd name="connsiteX0" fmla="*/ 664296 w 5956256"/>
              <a:gd name="connsiteY0" fmla="*/ 5080605 h 5386512"/>
              <a:gd name="connsiteX1" fmla="*/ 0 w 5956256"/>
              <a:gd name="connsiteY1" fmla="*/ 3144600 h 5386512"/>
              <a:gd name="connsiteX2" fmla="*/ 3144600 w 5956256"/>
              <a:gd name="connsiteY2" fmla="*/ 0 h 5386512"/>
              <a:gd name="connsiteX3" fmla="*/ 5592922 w 5956256"/>
              <a:gd name="connsiteY3" fmla="*/ 1175908 h 5386512"/>
              <a:gd name="connsiteX4" fmla="*/ 5616486 w 5956256"/>
              <a:gd name="connsiteY4" fmla="*/ 5102960 h 5386512"/>
              <a:gd name="connsiteX5" fmla="*/ 664296 w 5956256"/>
              <a:gd name="connsiteY5" fmla="*/ 5080605 h 5386512"/>
              <a:gd name="connsiteX0" fmla="*/ 664296 w 5948461"/>
              <a:gd name="connsiteY0" fmla="*/ 5080605 h 5374061"/>
              <a:gd name="connsiteX1" fmla="*/ 0 w 5948461"/>
              <a:gd name="connsiteY1" fmla="*/ 3144600 h 5374061"/>
              <a:gd name="connsiteX2" fmla="*/ 3144600 w 5948461"/>
              <a:gd name="connsiteY2" fmla="*/ 0 h 5374061"/>
              <a:gd name="connsiteX3" fmla="*/ 5592922 w 5948461"/>
              <a:gd name="connsiteY3" fmla="*/ 1175908 h 5374061"/>
              <a:gd name="connsiteX4" fmla="*/ 5599818 w 5948461"/>
              <a:gd name="connsiteY4" fmla="*/ 5086292 h 5374061"/>
              <a:gd name="connsiteX5" fmla="*/ 664296 w 5948461"/>
              <a:gd name="connsiteY5" fmla="*/ 5080605 h 5374061"/>
              <a:gd name="connsiteX0" fmla="*/ 664296 w 5599818"/>
              <a:gd name="connsiteY0" fmla="*/ 5080605 h 5374061"/>
              <a:gd name="connsiteX1" fmla="*/ 0 w 5599818"/>
              <a:gd name="connsiteY1" fmla="*/ 3144600 h 5374061"/>
              <a:gd name="connsiteX2" fmla="*/ 3144600 w 5599818"/>
              <a:gd name="connsiteY2" fmla="*/ 0 h 5374061"/>
              <a:gd name="connsiteX3" fmla="*/ 5592922 w 5599818"/>
              <a:gd name="connsiteY3" fmla="*/ 1175908 h 5374061"/>
              <a:gd name="connsiteX4" fmla="*/ 5599818 w 5599818"/>
              <a:gd name="connsiteY4" fmla="*/ 5086292 h 5374061"/>
              <a:gd name="connsiteX5" fmla="*/ 664296 w 5599818"/>
              <a:gd name="connsiteY5" fmla="*/ 5080605 h 5374061"/>
              <a:gd name="connsiteX0" fmla="*/ 664296 w 5599818"/>
              <a:gd name="connsiteY0" fmla="*/ 5080605 h 5086292"/>
              <a:gd name="connsiteX1" fmla="*/ 0 w 5599818"/>
              <a:gd name="connsiteY1" fmla="*/ 3144600 h 5086292"/>
              <a:gd name="connsiteX2" fmla="*/ 3144600 w 5599818"/>
              <a:gd name="connsiteY2" fmla="*/ 0 h 5086292"/>
              <a:gd name="connsiteX3" fmla="*/ 5592922 w 5599818"/>
              <a:gd name="connsiteY3" fmla="*/ 1175908 h 5086292"/>
              <a:gd name="connsiteX4" fmla="*/ 5599818 w 5599818"/>
              <a:gd name="connsiteY4" fmla="*/ 5086292 h 5086292"/>
              <a:gd name="connsiteX5" fmla="*/ 664296 w 5599818"/>
              <a:gd name="connsiteY5" fmla="*/ 5080605 h 5086292"/>
              <a:gd name="connsiteX0" fmla="*/ 664296 w 5602904"/>
              <a:gd name="connsiteY0" fmla="*/ 5080605 h 5086292"/>
              <a:gd name="connsiteX1" fmla="*/ 0 w 5602904"/>
              <a:gd name="connsiteY1" fmla="*/ 3144600 h 5086292"/>
              <a:gd name="connsiteX2" fmla="*/ 3144600 w 5602904"/>
              <a:gd name="connsiteY2" fmla="*/ 0 h 5086292"/>
              <a:gd name="connsiteX3" fmla="*/ 5602447 w 5602904"/>
              <a:gd name="connsiteY3" fmla="*/ 1180670 h 5086292"/>
              <a:gd name="connsiteX4" fmla="*/ 5599818 w 5602904"/>
              <a:gd name="connsiteY4" fmla="*/ 5086292 h 5086292"/>
              <a:gd name="connsiteX5" fmla="*/ 664296 w 5602904"/>
              <a:gd name="connsiteY5" fmla="*/ 5080605 h 5086292"/>
              <a:gd name="connsiteX0" fmla="*/ 664296 w 5600702"/>
              <a:gd name="connsiteY0" fmla="*/ 5080605 h 5086292"/>
              <a:gd name="connsiteX1" fmla="*/ 0 w 5600702"/>
              <a:gd name="connsiteY1" fmla="*/ 3144600 h 5086292"/>
              <a:gd name="connsiteX2" fmla="*/ 3144600 w 5600702"/>
              <a:gd name="connsiteY2" fmla="*/ 0 h 5086292"/>
              <a:gd name="connsiteX3" fmla="*/ 5600066 w 5600702"/>
              <a:gd name="connsiteY3" fmla="*/ 1190195 h 5086292"/>
              <a:gd name="connsiteX4" fmla="*/ 5599818 w 5600702"/>
              <a:gd name="connsiteY4" fmla="*/ 5086292 h 5086292"/>
              <a:gd name="connsiteX5" fmla="*/ 664296 w 5600702"/>
              <a:gd name="connsiteY5" fmla="*/ 5080605 h 5086292"/>
              <a:gd name="connsiteX0" fmla="*/ 673821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73821 w 5600702"/>
              <a:gd name="connsiteY5" fmla="*/ 5087748 h 5087748"/>
              <a:gd name="connsiteX0" fmla="*/ 666677 w 5600702"/>
              <a:gd name="connsiteY0" fmla="*/ 5087748 h 5087748"/>
              <a:gd name="connsiteX1" fmla="*/ 0 w 5600702"/>
              <a:gd name="connsiteY1" fmla="*/ 3144600 h 5087748"/>
              <a:gd name="connsiteX2" fmla="*/ 3144600 w 5600702"/>
              <a:gd name="connsiteY2" fmla="*/ 0 h 5087748"/>
              <a:gd name="connsiteX3" fmla="*/ 5600066 w 5600702"/>
              <a:gd name="connsiteY3" fmla="*/ 1190195 h 5087748"/>
              <a:gd name="connsiteX4" fmla="*/ 5599818 w 5600702"/>
              <a:gd name="connsiteY4" fmla="*/ 5086292 h 5087748"/>
              <a:gd name="connsiteX5" fmla="*/ 666677 w 5600702"/>
              <a:gd name="connsiteY5" fmla="*/ 5087748 h 508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0702" h="5087748">
                <a:moveTo>
                  <a:pt x="666677" y="5087748"/>
                </a:moveTo>
                <a:cubicBezTo>
                  <a:pt x="22176" y="4233657"/>
                  <a:pt x="8708" y="3472434"/>
                  <a:pt x="0" y="3144600"/>
                </a:cubicBezTo>
                <a:cubicBezTo>
                  <a:pt x="0" y="1407885"/>
                  <a:pt x="1407885" y="0"/>
                  <a:pt x="3144600" y="0"/>
                </a:cubicBezTo>
                <a:cubicBezTo>
                  <a:pt x="4539112" y="6450"/>
                  <a:pt x="5387911" y="906601"/>
                  <a:pt x="5600066" y="1190195"/>
                </a:cubicBezTo>
                <a:cubicBezTo>
                  <a:pt x="5602365" y="2493656"/>
                  <a:pt x="5597519" y="3782831"/>
                  <a:pt x="5599818" y="5086292"/>
                </a:cubicBezTo>
                <a:lnTo>
                  <a:pt x="666677" y="5087748"/>
                </a:lnTo>
                <a:close/>
              </a:path>
            </a:pathLst>
          </a:cu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r>
              <a:rPr lang="de-DE"/>
              <a:t>Bild einfügen</a:t>
            </a:r>
          </a:p>
        </p:txBody>
      </p:sp>
      <p:pic>
        <p:nvPicPr>
          <p:cNvPr id="45" name="Logo DOS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571" y="455614"/>
            <a:ext cx="1213045" cy="941398"/>
          </a:xfrm>
          <a:prstGeom prst="rect">
            <a:avLst/>
          </a:prstGeom>
        </p:spPr>
      </p:pic>
      <p:sp>
        <p:nvSpPr>
          <p:cNvPr id="46" name="Textplatzhalter 5"/>
          <p:cNvSpPr>
            <a:spLocks noGrp="1"/>
          </p:cNvSpPr>
          <p:nvPr>
            <p:ph type="body" sz="quarter" idx="11" hasCustomPrompt="1"/>
          </p:nvPr>
        </p:nvSpPr>
        <p:spPr>
          <a:xfrm>
            <a:off x="7020000" y="7308000"/>
            <a:ext cx="3600000" cy="180000"/>
          </a:xfrm>
        </p:spPr>
        <p:txBody>
          <a:bodyPr anchor="b" anchorCtr="0"/>
          <a:lstStyle>
            <a:lvl1pPr marL="0" indent="0" algn="r">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sp>
        <p:nvSpPr>
          <p:cNvPr id="5" name="Fußzeilenplatzhalter 4"/>
          <p:cNvSpPr>
            <a:spLocks noGrp="1"/>
          </p:cNvSpPr>
          <p:nvPr>
            <p:ph type="ftr" sz="quarter" idx="12"/>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6" name="Foliennummernplatzhalter 5"/>
          <p:cNvSpPr>
            <a:spLocks noGrp="1"/>
          </p:cNvSpPr>
          <p:nvPr>
            <p:ph type="sldNum" sz="quarter" idx="13"/>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grpSp>
        <p:nvGrpSpPr>
          <p:cNvPr id="7" name="Gruppieren 86"/>
          <p:cNvGrpSpPr/>
          <p:nvPr userDrawn="1"/>
        </p:nvGrpSpPr>
        <p:grpSpPr>
          <a:xfrm>
            <a:off x="-2807997" y="-467997"/>
            <a:ext cx="13968000" cy="8496001"/>
            <a:chOff x="-2808000" y="-468001"/>
            <a:chExt cx="13968000" cy="8496001"/>
          </a:xfrm>
        </p:grpSpPr>
        <p:grpSp>
          <p:nvGrpSpPr>
            <p:cNvPr id="9" name="Hilfslinien oben"/>
            <p:cNvGrpSpPr/>
            <p:nvPr userDrawn="1"/>
          </p:nvGrpSpPr>
          <p:grpSpPr>
            <a:xfrm>
              <a:off x="458788" y="-468000"/>
              <a:ext cx="9775825" cy="360000"/>
              <a:chOff x="458788" y="-468000"/>
              <a:chExt cx="9775825" cy="360000"/>
            </a:xfrm>
          </p:grpSpPr>
          <p:cxnSp>
            <p:nvCxnSpPr>
              <p:cNvPr id="112"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unten"/>
            <p:cNvGrpSpPr/>
            <p:nvPr userDrawn="1"/>
          </p:nvGrpSpPr>
          <p:grpSpPr>
            <a:xfrm>
              <a:off x="458788" y="7668000"/>
              <a:ext cx="9775825" cy="360000"/>
              <a:chOff x="458788" y="-468000"/>
              <a:chExt cx="9775825" cy="360000"/>
            </a:xfrm>
          </p:grpSpPr>
          <p:cxnSp>
            <p:nvCxnSpPr>
              <p:cNvPr id="11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Hilfslinien links"/>
            <p:cNvGrpSpPr/>
            <p:nvPr userDrawn="1"/>
          </p:nvGrpSpPr>
          <p:grpSpPr>
            <a:xfrm>
              <a:off x="-468000" y="6299200"/>
              <a:ext cx="360000" cy="804863"/>
              <a:chOff x="11160000" y="6299200"/>
              <a:chExt cx="360000" cy="804863"/>
            </a:xfrm>
          </p:grpSpPr>
          <p:cxnSp>
            <p:nvCxnSpPr>
              <p:cNvPr id="108"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1"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92"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93"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2" name="Regieanweisung // Listenebenen"/>
            <p:cNvGrpSpPr/>
            <p:nvPr userDrawn="1"/>
          </p:nvGrpSpPr>
          <p:grpSpPr>
            <a:xfrm>
              <a:off x="-2808000" y="1854000"/>
              <a:ext cx="2700000" cy="1494000"/>
              <a:chOff x="-2808000" y="1854000"/>
              <a:chExt cx="2700000" cy="1494000"/>
            </a:xfrm>
          </p:grpSpPr>
          <p:pic>
            <p:nvPicPr>
              <p:cNvPr id="103"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106"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107"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95"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uppieren 95"/>
            <p:cNvGrpSpPr/>
            <p:nvPr userDrawn="1"/>
          </p:nvGrpSpPr>
          <p:grpSpPr>
            <a:xfrm>
              <a:off x="10800000" y="358775"/>
              <a:ext cx="360000" cy="6745288"/>
              <a:chOff x="10800000" y="358775"/>
              <a:chExt cx="360000" cy="6745288"/>
            </a:xfrm>
          </p:grpSpPr>
          <p:cxnSp>
            <p:nvCxnSpPr>
              <p:cNvPr id="97"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5393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3" y="2832120"/>
            <a:ext cx="10692000" cy="283212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3" name="Untertitel 2"/>
          <p:cNvSpPr>
            <a:spLocks noGrp="1"/>
          </p:cNvSpPr>
          <p:nvPr>
            <p:ph type="subTitle" idx="1" hasCustomPrompt="1"/>
          </p:nvPr>
        </p:nvSpPr>
        <p:spPr>
          <a:xfrm>
            <a:off x="458791" y="5939999"/>
            <a:ext cx="9775825" cy="1162801"/>
          </a:xfrm>
        </p:spPr>
        <p:txBody>
          <a:bodyPr anchor="b" anchorCtr="0"/>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a:t>
            </a:r>
            <a:br>
              <a:rPr lang="de-DE"/>
            </a:br>
            <a:r>
              <a:rPr lang="de-DE"/>
              <a:t>in Arial, 24 pt</a:t>
            </a:r>
            <a:br>
              <a:rPr lang="de-DE"/>
            </a:br>
            <a:r>
              <a:rPr lang="de-DE"/>
              <a:t>// für Datum • Ort: Start // Absatz // Listenebene erhöhen/verringern</a:t>
            </a:r>
          </a:p>
        </p:txBody>
      </p:sp>
      <p:pic>
        <p:nvPicPr>
          <p:cNvPr id="44" name="Logo DOS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1571" y="455614"/>
            <a:ext cx="1213045" cy="941398"/>
          </a:xfrm>
          <a:prstGeom prst="rect">
            <a:avLst/>
          </a:prstGeom>
        </p:spPr>
      </p:pic>
      <p:sp>
        <p:nvSpPr>
          <p:cNvPr id="46" name="Textplatzhalter 5"/>
          <p:cNvSpPr>
            <a:spLocks noGrp="1"/>
          </p:cNvSpPr>
          <p:nvPr>
            <p:ph type="body" sz="quarter" idx="11" hasCustomPrompt="1"/>
          </p:nvPr>
        </p:nvSpPr>
        <p:spPr>
          <a:xfrm>
            <a:off x="72001"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2" name="Fußzeilenplatzhalter 1"/>
          <p:cNvSpPr>
            <a:spLocks noGrp="1"/>
          </p:cNvSpPr>
          <p:nvPr>
            <p:ph type="ftr" sz="quarter" idx="12"/>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4" name="Foliennummernplatzhalter 3"/>
          <p:cNvSpPr>
            <a:spLocks noGrp="1"/>
          </p:cNvSpPr>
          <p:nvPr>
            <p:ph type="sldNum" sz="quarter" idx="13"/>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grpSp>
        <p:nvGrpSpPr>
          <p:cNvPr id="6" name="Gruppieren 86"/>
          <p:cNvGrpSpPr/>
          <p:nvPr userDrawn="1"/>
        </p:nvGrpSpPr>
        <p:grpSpPr>
          <a:xfrm>
            <a:off x="-2807997" y="-467997"/>
            <a:ext cx="13968000" cy="8496001"/>
            <a:chOff x="-2808000" y="-468001"/>
            <a:chExt cx="13968000" cy="8496001"/>
          </a:xfrm>
        </p:grpSpPr>
        <p:grpSp>
          <p:nvGrpSpPr>
            <p:cNvPr id="7" name="Hilfslinien oben"/>
            <p:cNvGrpSpPr/>
            <p:nvPr userDrawn="1"/>
          </p:nvGrpSpPr>
          <p:grpSpPr>
            <a:xfrm>
              <a:off x="458788" y="-468000"/>
              <a:ext cx="9775825" cy="360000"/>
              <a:chOff x="458788" y="-468000"/>
              <a:chExt cx="9775825" cy="360000"/>
            </a:xfrm>
          </p:grpSpPr>
          <p:cxnSp>
            <p:nvCxnSpPr>
              <p:cNvPr id="112"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p:nvPr userDrawn="1"/>
          </p:nvGrpSpPr>
          <p:grpSpPr>
            <a:xfrm>
              <a:off x="458788" y="7668000"/>
              <a:ext cx="9775825" cy="360000"/>
              <a:chOff x="458788" y="-468000"/>
              <a:chExt cx="9775825" cy="360000"/>
            </a:xfrm>
          </p:grpSpPr>
          <p:cxnSp>
            <p:nvCxnSpPr>
              <p:cNvPr id="11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p:nvPr userDrawn="1"/>
          </p:nvGrpSpPr>
          <p:grpSpPr>
            <a:xfrm>
              <a:off x="-468000" y="6299200"/>
              <a:ext cx="360000" cy="804863"/>
              <a:chOff x="11160000" y="6299200"/>
              <a:chExt cx="360000" cy="804863"/>
            </a:xfrm>
          </p:grpSpPr>
          <p:cxnSp>
            <p:nvCxnSpPr>
              <p:cNvPr id="108"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1"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92"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93"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1" name="Regieanweisung // Listenebenen"/>
            <p:cNvGrpSpPr/>
            <p:nvPr userDrawn="1"/>
          </p:nvGrpSpPr>
          <p:grpSpPr>
            <a:xfrm>
              <a:off x="-2808000" y="1854000"/>
              <a:ext cx="2700000" cy="1494000"/>
              <a:chOff x="-2808000" y="1854000"/>
              <a:chExt cx="2700000" cy="1494000"/>
            </a:xfrm>
          </p:grpSpPr>
          <p:pic>
            <p:nvPicPr>
              <p:cNvPr id="103" name="Bild Listenebenen erhöh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Bild Listenebenen verringer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106"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107"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95"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95"/>
            <p:cNvGrpSpPr/>
            <p:nvPr userDrawn="1"/>
          </p:nvGrpSpPr>
          <p:grpSpPr>
            <a:xfrm>
              <a:off x="10800000" y="358775"/>
              <a:ext cx="360000" cy="6745288"/>
              <a:chOff x="10800000" y="358775"/>
              <a:chExt cx="360000" cy="6745288"/>
            </a:xfrm>
          </p:grpSpPr>
          <p:cxnSp>
            <p:nvCxnSpPr>
              <p:cNvPr id="97"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5" name="Grafik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793" y="472861"/>
            <a:ext cx="6722945" cy="1440001"/>
          </a:xfrm>
          <a:prstGeom prst="rect">
            <a:avLst/>
          </a:prstGeom>
        </p:spPr>
      </p:pic>
    </p:spTree>
    <p:extLst>
      <p:ext uri="{BB962C8B-B14F-4D97-AF65-F5344CB8AC3E}">
        <p14:creationId xmlns:p14="http://schemas.microsoft.com/office/powerpoint/2010/main" val="326693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988801" y="1528763"/>
            <a:ext cx="6245812" cy="47704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3"/>
          </p:nvPr>
        </p:nvSpPr>
        <p:spPr>
          <a:xfrm>
            <a:off x="467660" y="1619250"/>
            <a:ext cx="3106800" cy="405000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Textplatzhalter 5"/>
          <p:cNvSpPr>
            <a:spLocks noGrp="1"/>
          </p:cNvSpPr>
          <p:nvPr>
            <p:ph type="body" sz="quarter" idx="14"/>
          </p:nvPr>
        </p:nvSpPr>
        <p:spPr>
          <a:xfrm>
            <a:off x="458787"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6"/>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4" name="Foliennummernplatzhalter 3"/>
          <p:cNvSpPr>
            <a:spLocks noGrp="1"/>
          </p:cNvSpPr>
          <p:nvPr>
            <p:ph type="sldNum" sz="quarter" idx="17"/>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907126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Headline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Headline und Inhalt</a:t>
            </a:r>
            <a:br>
              <a:rPr lang="de-DE"/>
            </a:br>
            <a:endParaRPr lang="de-DE"/>
          </a:p>
        </p:txBody>
      </p:sp>
      <p:sp>
        <p:nvSpPr>
          <p:cNvPr id="3" name="Inhaltsplatzhalter 2"/>
          <p:cNvSpPr>
            <a:spLocks noGrp="1"/>
          </p:cNvSpPr>
          <p:nvPr>
            <p:ph idx="1" hasCustomPrompt="1"/>
          </p:nvPr>
        </p:nvSpPr>
        <p:spPr>
          <a:xfrm>
            <a:off x="458791" y="1528766"/>
            <a:ext cx="9775825" cy="4770437"/>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0" name="Fußzeilenplatzhalter 8">
            <a:extLst>
              <a:ext uri="{FF2B5EF4-FFF2-40B4-BE49-F238E27FC236}">
                <a16:creationId xmlns:a16="http://schemas.microsoft.com/office/drawing/2014/main" id="{1250088B-96D3-400E-A20A-3BA132047D44}"/>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FA90580A-FC82-463E-B562-0AEEB18E0BBD}"/>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848884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rechts</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458788" y="1528764"/>
            <a:ext cx="6210000" cy="4770436"/>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Bildplatzhalter 7"/>
          <p:cNvSpPr>
            <a:spLocks noGrp="1"/>
          </p:cNvSpPr>
          <p:nvPr>
            <p:ph type="pic" sz="quarter" idx="13" hasCustomPrompt="1"/>
          </p:nvPr>
        </p:nvSpPr>
        <p:spPr>
          <a:xfrm>
            <a:off x="7127813" y="1620003"/>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7" name="Textplatzhalter 5"/>
          <p:cNvSpPr>
            <a:spLocks noGrp="1"/>
          </p:cNvSpPr>
          <p:nvPr>
            <p:ph type="body" sz="quarter" idx="14" hasCustomPrompt="1"/>
          </p:nvPr>
        </p:nvSpPr>
        <p:spPr>
          <a:xfrm>
            <a:off x="7127817"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0" name="Fußzeilenplatzhalter 8">
            <a:extLst>
              <a:ext uri="{FF2B5EF4-FFF2-40B4-BE49-F238E27FC236}">
                <a16:creationId xmlns:a16="http://schemas.microsoft.com/office/drawing/2014/main" id="{C96A126F-44B8-46E6-83A8-287187B1172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1C299C5F-752E-4926-8526-766F8BD9BA9D}"/>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201989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und Inhalt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Inhalt rechts</a:t>
            </a:r>
          </a:p>
        </p:txBody>
      </p:sp>
      <p:sp>
        <p:nvSpPr>
          <p:cNvPr id="3" name="Inhaltsplatzhalter 2"/>
          <p:cNvSpPr>
            <a:spLocks noGrp="1"/>
          </p:cNvSpPr>
          <p:nvPr>
            <p:ph idx="1" hasCustomPrompt="1"/>
          </p:nvPr>
        </p:nvSpPr>
        <p:spPr>
          <a:xfrm>
            <a:off x="7354801" y="1619250"/>
            <a:ext cx="2879813" cy="3240000"/>
          </a:xfrm>
        </p:spPr>
        <p:txBody>
          <a:bodyPr/>
          <a:lstStyle>
            <a:lvl1pPr>
              <a:defRPr baseline="0"/>
            </a:lvl1pPr>
          </a:lstStyle>
          <a:p>
            <a:pPr lvl="0"/>
            <a:r>
              <a:rPr lang="de-DE"/>
              <a:t>Grafik/Bild einfügen // ggf. Größe und Position anpassen</a:t>
            </a:r>
          </a:p>
        </p:txBody>
      </p:sp>
      <p:sp>
        <p:nvSpPr>
          <p:cNvPr id="8" name="Foliennummernplatzhalter 7"/>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5" name="Textplatzhalter 4"/>
          <p:cNvSpPr>
            <a:spLocks noGrp="1"/>
          </p:cNvSpPr>
          <p:nvPr>
            <p:ph type="body" sz="quarter" idx="12" hasCustomPrompt="1"/>
          </p:nvPr>
        </p:nvSpPr>
        <p:spPr>
          <a:xfrm>
            <a:off x="458790" y="1528764"/>
            <a:ext cx="6210000" cy="4770436"/>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9" name="Textplatzhalter 5"/>
          <p:cNvSpPr>
            <a:spLocks noGrp="1"/>
          </p:cNvSpPr>
          <p:nvPr>
            <p:ph type="body" sz="quarter" idx="14" hasCustomPrompt="1"/>
          </p:nvPr>
        </p:nvSpPr>
        <p:spPr>
          <a:xfrm>
            <a:off x="7354804"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0" name="Fußzeilenplatzhalter 8">
            <a:extLst>
              <a:ext uri="{FF2B5EF4-FFF2-40B4-BE49-F238E27FC236}">
                <a16:creationId xmlns:a16="http://schemas.microsoft.com/office/drawing/2014/main" id="{F236F43E-945D-400F-8861-C3A77848FFF5}"/>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F8239281-0F70-4D25-BBB8-7F285B28BCF9}"/>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785298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links</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3988801" y="1528766"/>
            <a:ext cx="6245812" cy="4770437"/>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7"/>
          <p:cNvSpPr>
            <a:spLocks noGrp="1"/>
          </p:cNvSpPr>
          <p:nvPr>
            <p:ph type="pic" sz="quarter" idx="13" hasCustomPrompt="1"/>
          </p:nvPr>
        </p:nvSpPr>
        <p:spPr>
          <a:xfrm>
            <a:off x="467660" y="1619252"/>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10" name="Textplatzhalter 5"/>
          <p:cNvSpPr>
            <a:spLocks noGrp="1"/>
          </p:cNvSpPr>
          <p:nvPr>
            <p:ph type="body" sz="quarter" idx="14" hasCustomPrompt="1"/>
          </p:nvPr>
        </p:nvSpPr>
        <p:spPr>
          <a:xfrm>
            <a:off x="458790"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9" name="Fußzeilenplatzhalter 8">
            <a:extLst>
              <a:ext uri="{FF2B5EF4-FFF2-40B4-BE49-F238E27FC236}">
                <a16:creationId xmlns:a16="http://schemas.microsoft.com/office/drawing/2014/main" id="{1DD4A1CC-13AF-47CF-B6EA-F22E6392C1B4}"/>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89092831-449C-42AC-8BF2-48C3997E4804}"/>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940899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und Bild oben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oben links</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3690002" y="1528763"/>
            <a:ext cx="6544613" cy="23400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1619250"/>
            <a:ext cx="2967840" cy="211464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Textplatzhalter 7"/>
          <p:cNvSpPr>
            <a:spLocks noGrp="1"/>
          </p:cNvSpPr>
          <p:nvPr>
            <p:ph type="body" sz="quarter" idx="14" hasCustomPrompt="1"/>
          </p:nvPr>
        </p:nvSpPr>
        <p:spPr>
          <a:xfrm>
            <a:off x="458791" y="4053600"/>
            <a:ext cx="9775825" cy="22456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10" name="Textplatzhalter 5"/>
          <p:cNvSpPr>
            <a:spLocks noGrp="1"/>
          </p:cNvSpPr>
          <p:nvPr>
            <p:ph type="body" sz="quarter" idx="15" hasCustomPrompt="1"/>
          </p:nvPr>
        </p:nvSpPr>
        <p:spPr>
          <a:xfrm>
            <a:off x="458790" y="3769200"/>
            <a:ext cx="296784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1" name="Fußzeilenplatzhalter 8">
            <a:extLst>
              <a:ext uri="{FF2B5EF4-FFF2-40B4-BE49-F238E27FC236}">
                <a16:creationId xmlns:a16="http://schemas.microsoft.com/office/drawing/2014/main" id="{111CF9E5-C38F-4176-A1D8-8098C829C0E2}"/>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2" name="Foliennummernplatzhalter 9">
            <a:extLst>
              <a:ext uri="{FF2B5EF4-FFF2-40B4-BE49-F238E27FC236}">
                <a16:creationId xmlns:a16="http://schemas.microsoft.com/office/drawing/2014/main" id="{BF3E2427-8F16-46AA-94F9-527658AC06CA}"/>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801893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Text und 3 Bilder gleiches Format</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458791" y="1528766"/>
            <a:ext cx="9775825" cy="21600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3"/>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3781781" y="3798003"/>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7104773" y="3798003"/>
            <a:ext cx="312984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3781781"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7104773"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ußzeilenplatzhalter 8">
            <a:extLst>
              <a:ext uri="{FF2B5EF4-FFF2-40B4-BE49-F238E27FC236}">
                <a16:creationId xmlns:a16="http://schemas.microsoft.com/office/drawing/2014/main" id="{48DDDF2F-10F2-4EF5-BE0F-5FEDFAC7FBD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7389A969-3F1A-40B8-8901-CA3A9958E771}"/>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629097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x. 3 Bilder Format ungleich links-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links-rechts</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458791" y="1528766"/>
            <a:ext cx="9775825" cy="21600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88" y="3798003"/>
            <a:ext cx="2179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2673701" y="3798003"/>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6011816" y="3798003"/>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2673701"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6011816" y="6066000"/>
            <a:ext cx="42228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90" y="6066000"/>
            <a:ext cx="2179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ußzeilenplatzhalter 8">
            <a:extLst>
              <a:ext uri="{FF2B5EF4-FFF2-40B4-BE49-F238E27FC236}">
                <a16:creationId xmlns:a16="http://schemas.microsoft.com/office/drawing/2014/main" id="{D3A75310-5AD1-4233-B4B3-735FCBD48603}"/>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FC94FC62-3BD1-471E-BEFF-DC37C8C75603}"/>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559083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x. 3 Bilder Format ungleich rechts-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de-DE"/>
              <a:t>Headline einfügen auch zweizeilig</a:t>
            </a:r>
            <a:br>
              <a:rPr lang="de-DE"/>
            </a:br>
            <a:r>
              <a:rPr lang="de-DE"/>
              <a:t>Layout: </a:t>
            </a:r>
            <a:r>
              <a:rPr lang="de-DE" err="1"/>
              <a:t>Tx</a:t>
            </a:r>
            <a:r>
              <a:rPr lang="de-DE"/>
              <a:t>. 3 Bilder Format ungleich rechts-links</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458791" y="1528766"/>
            <a:ext cx="9775825" cy="2160000"/>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hasCustomPrompt="1"/>
          </p:nvPr>
        </p:nvSpPr>
        <p:spPr>
          <a:xfrm>
            <a:off x="458791" y="3798003"/>
            <a:ext cx="42228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7" name="Bildplatzhalter 7"/>
          <p:cNvSpPr>
            <a:spLocks noGrp="1"/>
          </p:cNvSpPr>
          <p:nvPr>
            <p:ph type="pic" sz="quarter" idx="14" hasCustomPrompt="1"/>
          </p:nvPr>
        </p:nvSpPr>
        <p:spPr>
          <a:xfrm>
            <a:off x="4716309" y="3798003"/>
            <a:ext cx="33030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0" name="Bildplatzhalter 7"/>
          <p:cNvSpPr>
            <a:spLocks noGrp="1"/>
          </p:cNvSpPr>
          <p:nvPr>
            <p:ph type="pic" sz="quarter" idx="15" hasCustomPrompt="1"/>
          </p:nvPr>
        </p:nvSpPr>
        <p:spPr>
          <a:xfrm>
            <a:off x="8054031" y="3798003"/>
            <a:ext cx="2181600" cy="2230560"/>
          </a:xfrm>
          <a:prstGeom prst="rect">
            <a:avLst/>
          </a:prstGeom>
        </p:spPr>
        <p:txBody>
          <a:bodyPr/>
          <a:lstStyle>
            <a:lvl1pPr marL="0" indent="0" algn="ctr">
              <a:lnSpc>
                <a:spcPct val="100000"/>
              </a:lnSpc>
              <a:buNone/>
              <a:defRPr sz="1600"/>
            </a:lvl1pPr>
          </a:lstStyle>
          <a:p>
            <a:br>
              <a:rPr lang="de-DE"/>
            </a:br>
            <a:br>
              <a:rPr lang="de-DE"/>
            </a:br>
            <a:r>
              <a:rPr lang="de-DE"/>
              <a:t>Bild einfügen</a:t>
            </a:r>
          </a:p>
        </p:txBody>
      </p:sp>
      <p:sp>
        <p:nvSpPr>
          <p:cNvPr id="11" name="Textplatzhalter 5"/>
          <p:cNvSpPr>
            <a:spLocks noGrp="1"/>
          </p:cNvSpPr>
          <p:nvPr>
            <p:ph type="body" sz="quarter" idx="16" hasCustomPrompt="1"/>
          </p:nvPr>
        </p:nvSpPr>
        <p:spPr>
          <a:xfrm>
            <a:off x="4716309" y="6066000"/>
            <a:ext cx="3303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2" name="Textplatzhalter 5"/>
          <p:cNvSpPr>
            <a:spLocks noGrp="1"/>
          </p:cNvSpPr>
          <p:nvPr>
            <p:ph type="body" sz="quarter" idx="17" hasCustomPrompt="1"/>
          </p:nvPr>
        </p:nvSpPr>
        <p:spPr>
          <a:xfrm>
            <a:off x="8054029" y="6066000"/>
            <a:ext cx="2180584"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3" name="Textplatzhalter 5"/>
          <p:cNvSpPr>
            <a:spLocks noGrp="1"/>
          </p:cNvSpPr>
          <p:nvPr>
            <p:ph type="body" sz="quarter" idx="18" hasCustomPrompt="1"/>
          </p:nvPr>
        </p:nvSpPr>
        <p:spPr>
          <a:xfrm>
            <a:off x="458787" y="6066000"/>
            <a:ext cx="422280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4" name="Fußzeilenplatzhalter 8">
            <a:extLst>
              <a:ext uri="{FF2B5EF4-FFF2-40B4-BE49-F238E27FC236}">
                <a16:creationId xmlns:a16="http://schemas.microsoft.com/office/drawing/2014/main" id="{4C430D74-C90C-43DA-8655-58D247591E6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5" name="Foliennummernplatzhalter 9">
            <a:extLst>
              <a:ext uri="{FF2B5EF4-FFF2-40B4-BE49-F238E27FC236}">
                <a16:creationId xmlns:a16="http://schemas.microsoft.com/office/drawing/2014/main" id="{6FCEAFCE-A02F-4742-A2D8-4DD2325D5AC8}"/>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53161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3" name="Foliennummernplatzhalter 2"/>
          <p:cNvSpPr>
            <a:spLocks noGrp="1"/>
          </p:cNvSpPr>
          <p:nvPr>
            <p:ph type="sldNum" sz="quarter" idx="15"/>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9"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11" name="Textplatzhalter 5"/>
          <p:cNvSpPr>
            <a:spLocks noGrp="1"/>
          </p:cNvSpPr>
          <p:nvPr>
            <p:ph type="body" sz="quarter" idx="11" hasCustomPrompt="1"/>
          </p:nvPr>
        </p:nvSpPr>
        <p:spPr>
          <a:xfrm>
            <a:off x="72000" y="7308000"/>
            <a:ext cx="4680000" cy="180000"/>
          </a:xfrm>
        </p:spPr>
        <p:txBody>
          <a:bodyPr anchor="b" anchorCtr="0"/>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grpSp>
        <p:nvGrpSpPr>
          <p:cNvPr id="4" name="Gruppieren 51"/>
          <p:cNvGrpSpPr/>
          <p:nvPr userDrawn="1"/>
        </p:nvGrpSpPr>
        <p:grpSpPr>
          <a:xfrm>
            <a:off x="-2807997" y="-467997"/>
            <a:ext cx="13968000" cy="8496001"/>
            <a:chOff x="-2808000" y="-468001"/>
            <a:chExt cx="13968000" cy="8496001"/>
          </a:xfrm>
        </p:grpSpPr>
        <p:grpSp>
          <p:nvGrpSpPr>
            <p:cNvPr id="5" name="Hilfslinien oben"/>
            <p:cNvGrpSpPr/>
            <p:nvPr userDrawn="1"/>
          </p:nvGrpSpPr>
          <p:grpSpPr>
            <a:xfrm>
              <a:off x="458788" y="-468000"/>
              <a:ext cx="9775825" cy="360000"/>
              <a:chOff x="458788" y="-468000"/>
              <a:chExt cx="9775825" cy="360000"/>
            </a:xfrm>
          </p:grpSpPr>
          <p:cxnSp>
            <p:nvCxnSpPr>
              <p:cNvPr id="77"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Hilfslinien unten"/>
            <p:cNvGrpSpPr/>
            <p:nvPr userDrawn="1"/>
          </p:nvGrpSpPr>
          <p:grpSpPr>
            <a:xfrm>
              <a:off x="458788" y="7668000"/>
              <a:ext cx="9775825" cy="360000"/>
              <a:chOff x="458788" y="-468000"/>
              <a:chExt cx="9775825" cy="360000"/>
            </a:xfrm>
          </p:grpSpPr>
          <p:cxnSp>
            <p:nvCxnSpPr>
              <p:cNvPr id="7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links"/>
            <p:cNvGrpSpPr/>
            <p:nvPr userDrawn="1"/>
          </p:nvGrpSpPr>
          <p:grpSpPr>
            <a:xfrm>
              <a:off x="-468000" y="6299200"/>
              <a:ext cx="360000" cy="804863"/>
              <a:chOff x="11160000" y="6299200"/>
              <a:chExt cx="360000" cy="804863"/>
            </a:xfrm>
          </p:grpSpPr>
          <p:cxnSp>
            <p:nvCxnSpPr>
              <p:cNvPr id="73"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6"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7"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8"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8" name="Regieanweisung // Listenebenen"/>
            <p:cNvGrpSpPr/>
            <p:nvPr userDrawn="1"/>
          </p:nvGrpSpPr>
          <p:grpSpPr>
            <a:xfrm>
              <a:off x="-2808000" y="1854000"/>
              <a:ext cx="2700000" cy="1494000"/>
              <a:chOff x="-2808000" y="1854000"/>
              <a:chExt cx="2700000" cy="1494000"/>
            </a:xfrm>
          </p:grpSpPr>
          <p:pic>
            <p:nvPicPr>
              <p:cNvPr id="68"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71"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2"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60"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uppieren 60"/>
            <p:cNvGrpSpPr/>
            <p:nvPr userDrawn="1"/>
          </p:nvGrpSpPr>
          <p:grpSpPr>
            <a:xfrm>
              <a:off x="10800000" y="358775"/>
              <a:ext cx="360000" cy="6745288"/>
              <a:chOff x="10800000" y="358775"/>
              <a:chExt cx="360000" cy="6745288"/>
            </a:xfrm>
          </p:grpSpPr>
          <p:cxnSp>
            <p:nvCxnSpPr>
              <p:cNvPr id="62"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6613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ollbild mit Fußzeile">
    <p:spTree>
      <p:nvGrpSpPr>
        <p:cNvPr id="1" name=""/>
        <p:cNvGrpSpPr/>
        <p:nvPr/>
      </p:nvGrpSpPr>
      <p:grpSpPr>
        <a:xfrm>
          <a:off x="0" y="0"/>
          <a:ext cx="0" cy="0"/>
          <a:chOff x="0" y="0"/>
          <a:chExt cx="0" cy="0"/>
        </a:xfrm>
      </p:grpSpPr>
      <p:sp>
        <p:nvSpPr>
          <p:cNvPr id="9" name="Bildplatzhalter 7"/>
          <p:cNvSpPr>
            <a:spLocks noGrp="1"/>
          </p:cNvSpPr>
          <p:nvPr>
            <p:ph type="pic" sz="quarter" idx="13" hasCustomPrompt="1"/>
          </p:nvPr>
        </p:nvSpPr>
        <p:spPr>
          <a:xfrm>
            <a:off x="0" y="1"/>
            <a:ext cx="10693400" cy="62992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3" name="Foliennummernplatzhalter 2"/>
          <p:cNvSpPr>
            <a:spLocks noGrp="1"/>
          </p:cNvSpPr>
          <p:nvPr>
            <p:ph type="sldNum" sz="quarter" idx="15"/>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5" name="Textplatzhalter 5"/>
          <p:cNvSpPr>
            <a:spLocks noGrp="1"/>
          </p:cNvSpPr>
          <p:nvPr>
            <p:ph type="body" sz="quarter" idx="18" hasCustomPrompt="1"/>
          </p:nvPr>
        </p:nvSpPr>
        <p:spPr>
          <a:xfrm>
            <a:off x="72001" y="633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6" name="Fußzeilenplatzhalter 8">
            <a:extLst>
              <a:ext uri="{FF2B5EF4-FFF2-40B4-BE49-F238E27FC236}">
                <a16:creationId xmlns:a16="http://schemas.microsoft.com/office/drawing/2014/main" id="{40851232-AA1B-4B9E-8B1E-1F519CFA0FCE}"/>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7" name="Foliennummernplatzhalter 9">
            <a:extLst>
              <a:ext uri="{FF2B5EF4-FFF2-40B4-BE49-F238E27FC236}">
                <a16:creationId xmlns:a16="http://schemas.microsoft.com/office/drawing/2014/main" id="{C8837495-F1EA-426C-B16B-C4E0E1083755}"/>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27147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Bild oben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7"/>
          <p:cNvSpPr>
            <a:spLocks noGrp="1"/>
          </p:cNvSpPr>
          <p:nvPr>
            <p:ph type="body" sz="quarter" idx="12"/>
          </p:nvPr>
        </p:nvSpPr>
        <p:spPr>
          <a:xfrm>
            <a:off x="3690000" y="1528763"/>
            <a:ext cx="6544613" cy="234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1619250"/>
            <a:ext cx="2967840" cy="211464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Textplatzhalter 7"/>
          <p:cNvSpPr>
            <a:spLocks noGrp="1"/>
          </p:cNvSpPr>
          <p:nvPr>
            <p:ph type="body" sz="quarter" idx="14"/>
          </p:nvPr>
        </p:nvSpPr>
        <p:spPr>
          <a:xfrm>
            <a:off x="458788" y="4053600"/>
            <a:ext cx="9775825" cy="2245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5"/>
          <p:cNvSpPr>
            <a:spLocks noGrp="1"/>
          </p:cNvSpPr>
          <p:nvPr>
            <p:ph type="body" sz="quarter" idx="15"/>
          </p:nvPr>
        </p:nvSpPr>
        <p:spPr>
          <a:xfrm>
            <a:off x="458787" y="3769200"/>
            <a:ext cx="2967841"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Bildplatzhalter 7"/>
          <p:cNvSpPr>
            <a:spLocks noGrp="1"/>
          </p:cNvSpPr>
          <p:nvPr>
            <p:ph type="pic" sz="quarter" idx="16"/>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17"/>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4" name="Foliennummernplatzhalter 3"/>
          <p:cNvSpPr>
            <a:spLocks noGrp="1"/>
          </p:cNvSpPr>
          <p:nvPr>
            <p:ph type="sldNum" sz="quarter" idx="18"/>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3419516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Farb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91" y="358778"/>
            <a:ext cx="9775825" cy="1169988"/>
          </a:xfrm>
        </p:spPr>
        <p:txBody>
          <a:bodyPr/>
          <a:lstStyle>
            <a:lvl1pPr>
              <a:defRPr sz="3400">
                <a:solidFill>
                  <a:schemeClr val="bg1"/>
                </a:solidFill>
              </a:defRPr>
            </a:lvl1pPr>
          </a:lstStyle>
          <a:p>
            <a:r>
              <a:rPr lang="de-DE"/>
              <a:t>Headline einfügen auch zweizeilig</a:t>
            </a:r>
            <a:br>
              <a:rPr lang="de-DE"/>
            </a:br>
            <a:r>
              <a:rPr lang="de-DE"/>
              <a:t>Layout: Kapiteltrenner mit Farbe</a:t>
            </a:r>
          </a:p>
        </p:txBody>
      </p:sp>
      <p:sp>
        <p:nvSpPr>
          <p:cNvPr id="3" name="Fußzeilenplatzhalter 2"/>
          <p:cNvSpPr>
            <a:spLocks noGrp="1"/>
          </p:cNvSpPr>
          <p:nvPr>
            <p:ph type="ftr" sz="quarter" idx="10"/>
          </p:nvPr>
        </p:nvSpPr>
        <p:spPr>
          <a:xfrm>
            <a:off x="1440000" y="7117200"/>
            <a:ext cx="1800000" cy="180000"/>
          </a:xfrm>
          <a:prstGeom prst="rect">
            <a:avLst/>
          </a:prstGeom>
        </p:spPr>
        <p:txBody>
          <a:bodyPr/>
          <a:lstStyle>
            <a:lvl1pPr>
              <a:defRPr sz="500">
                <a:solidFill>
                  <a:schemeClr val="tx2"/>
                </a:solidFill>
              </a:defRPr>
            </a:lvl1pPr>
          </a:lstStyle>
          <a:p>
            <a:r>
              <a:rPr lang="de-DE">
                <a:solidFill>
                  <a:srgbClr val="EE334E"/>
                </a:solidFill>
              </a:rPr>
              <a:t>Klausur Deutsches Sportabzeichen • 15. November 2019 • DOSB</a:t>
            </a:r>
          </a:p>
        </p:txBody>
      </p:sp>
      <p:sp>
        <p:nvSpPr>
          <p:cNvPr id="4" name="Foliennummernplatzhalter 3"/>
          <p:cNvSpPr>
            <a:spLocks noGrp="1"/>
          </p:cNvSpPr>
          <p:nvPr>
            <p:ph type="sldNum" sz="quarter" idx="11"/>
          </p:nvPr>
        </p:nvSpPr>
        <p:spPr>
          <a:xfrm>
            <a:off x="458788" y="7117118"/>
            <a:ext cx="359999" cy="180000"/>
          </a:xfrm>
          <a:prstGeom prst="rect">
            <a:avLst/>
          </a:prstGeom>
        </p:spPr>
        <p:txBody>
          <a:bodyPr/>
          <a:lstStyle>
            <a:lvl1pPr>
              <a:defRPr sz="500">
                <a:solidFill>
                  <a:schemeClr val="tx2"/>
                </a:solidFill>
              </a:defRPr>
            </a:lvl1pPr>
          </a:lstStyle>
          <a:p>
            <a:r>
              <a:rPr lang="de-DE">
                <a:solidFill>
                  <a:srgbClr val="EE334E"/>
                </a:solidFill>
              </a:rPr>
              <a:t>Seite </a:t>
            </a:r>
            <a:fld id="{7742BE65-FDB8-40E0-941F-A320667A7227}" type="slidenum">
              <a:rPr lang="de-DE" smtClean="0">
                <a:solidFill>
                  <a:srgbClr val="EE334E"/>
                </a:solidFill>
              </a:rPr>
              <a:pPr/>
              <a:t>‹Nr.›</a:t>
            </a:fld>
            <a:endParaRPr lang="de-DE">
              <a:solidFill>
                <a:srgbClr val="EE334E"/>
              </a:solidFill>
            </a:endParaRPr>
          </a:p>
        </p:txBody>
      </p:sp>
      <p:grpSp>
        <p:nvGrpSpPr>
          <p:cNvPr id="5" name="Gruppieren 44"/>
          <p:cNvGrpSpPr/>
          <p:nvPr userDrawn="1"/>
        </p:nvGrpSpPr>
        <p:grpSpPr>
          <a:xfrm>
            <a:off x="-2807997" y="-467997"/>
            <a:ext cx="13968000" cy="8496001"/>
            <a:chOff x="-2808000" y="-468001"/>
            <a:chExt cx="13968000" cy="8496001"/>
          </a:xfrm>
        </p:grpSpPr>
        <p:grpSp>
          <p:nvGrpSpPr>
            <p:cNvPr id="6" name="Hilfslinien oben"/>
            <p:cNvGrpSpPr/>
            <p:nvPr userDrawn="1"/>
          </p:nvGrpSpPr>
          <p:grpSpPr>
            <a:xfrm>
              <a:off x="458788" y="-468000"/>
              <a:ext cx="9775825" cy="360000"/>
              <a:chOff x="458788" y="-468000"/>
              <a:chExt cx="9775825" cy="360000"/>
            </a:xfrm>
          </p:grpSpPr>
          <p:cxnSp>
            <p:nvCxnSpPr>
              <p:cNvPr id="70"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Hilfslinien unten"/>
            <p:cNvGrpSpPr/>
            <p:nvPr userDrawn="1"/>
          </p:nvGrpSpPr>
          <p:grpSpPr>
            <a:xfrm>
              <a:off x="458788" y="7668000"/>
              <a:ext cx="9775825" cy="360000"/>
              <a:chOff x="458788" y="-468000"/>
              <a:chExt cx="9775825" cy="360000"/>
            </a:xfrm>
          </p:grpSpPr>
          <p:cxnSp>
            <p:nvCxnSpPr>
              <p:cNvPr id="68"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links"/>
            <p:cNvGrpSpPr/>
            <p:nvPr userDrawn="1"/>
          </p:nvGrpSpPr>
          <p:grpSpPr>
            <a:xfrm>
              <a:off x="-468000" y="6299200"/>
              <a:ext cx="360000" cy="804863"/>
              <a:chOff x="11160000" y="6299200"/>
              <a:chExt cx="360000" cy="804863"/>
            </a:xfrm>
          </p:grpSpPr>
          <p:cxnSp>
            <p:nvCxnSpPr>
              <p:cNvPr id="66"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49"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0"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1"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9" name="Regieanweisung // Listenebenen"/>
            <p:cNvGrpSpPr/>
            <p:nvPr userDrawn="1"/>
          </p:nvGrpSpPr>
          <p:grpSpPr>
            <a:xfrm>
              <a:off x="-2808000" y="1854000"/>
              <a:ext cx="2700000" cy="1494000"/>
              <a:chOff x="-2808000" y="1854000"/>
              <a:chExt cx="2700000" cy="1494000"/>
            </a:xfrm>
          </p:grpSpPr>
          <p:pic>
            <p:nvPicPr>
              <p:cNvPr id="61"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64"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65"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53"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uppieren 53"/>
            <p:cNvGrpSpPr/>
            <p:nvPr userDrawn="1"/>
          </p:nvGrpSpPr>
          <p:grpSpPr>
            <a:xfrm>
              <a:off x="10800000" y="358775"/>
              <a:ext cx="360000" cy="6745288"/>
              <a:chOff x="10800000" y="358775"/>
              <a:chExt cx="360000" cy="6745288"/>
            </a:xfrm>
          </p:grpSpPr>
          <p:cxnSp>
            <p:nvCxnSpPr>
              <p:cNvPr id="55"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44864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3" name="Fußzeilenplatzhalter 2"/>
          <p:cNvSpPr>
            <a:spLocks noGrp="1"/>
          </p:cNvSpPr>
          <p:nvPr>
            <p:ph type="ftr" sz="quarter" idx="14"/>
          </p:nvPr>
        </p:nvSpPr>
        <p:spPr>
          <a:xfrm>
            <a:off x="1440000" y="7117200"/>
            <a:ext cx="1800000" cy="180000"/>
          </a:xfrm>
          <a:prstGeom prst="rect">
            <a:avLst/>
          </a:prstGeom>
        </p:spPr>
        <p:txBody>
          <a:bodyPr/>
          <a:lstStyle>
            <a:lvl1pPr>
              <a:defRPr sz="500">
                <a:solidFill>
                  <a:schemeClr val="bg1"/>
                </a:solidFill>
              </a:defRPr>
            </a:lvl1pPr>
          </a:lstStyle>
          <a:p>
            <a:r>
              <a:rPr lang="de-DE">
                <a:solidFill>
                  <a:prstClr val="white"/>
                </a:solidFill>
              </a:rPr>
              <a:t>Klausur Deutsches Sportabzeichen • 15. November 2019 • DOSB</a:t>
            </a:r>
          </a:p>
        </p:txBody>
      </p:sp>
      <p:sp>
        <p:nvSpPr>
          <p:cNvPr id="4" name="Foliennummernplatzhalter 3"/>
          <p:cNvSpPr>
            <a:spLocks noGrp="1"/>
          </p:cNvSpPr>
          <p:nvPr>
            <p:ph type="sldNum" sz="quarter" idx="15"/>
          </p:nvPr>
        </p:nvSpPr>
        <p:spPr>
          <a:xfrm>
            <a:off x="458788" y="7117118"/>
            <a:ext cx="359999" cy="180000"/>
          </a:xfrm>
          <a:prstGeom prst="rect">
            <a:avLst/>
          </a:prstGeom>
        </p:spPr>
        <p:txBody>
          <a:bodyPr/>
          <a:lstStyle>
            <a:lvl1pPr>
              <a:defRPr sz="500">
                <a:solidFill>
                  <a:schemeClr val="bg1"/>
                </a:solidFill>
              </a:defRPr>
            </a:lvl1pPr>
          </a:lstStyle>
          <a:p>
            <a:r>
              <a:rPr lang="de-DE">
                <a:solidFill>
                  <a:prstClr val="white"/>
                </a:solidFill>
              </a:rPr>
              <a:t>Seite </a:t>
            </a:r>
            <a:fld id="{7742BE65-FDB8-40E0-941F-A320667A7227}" type="slidenum">
              <a:rPr lang="de-DE" smtClean="0">
                <a:solidFill>
                  <a:prstClr val="white"/>
                </a:solidFill>
              </a:rPr>
              <a:pPr/>
              <a:t>‹Nr.›</a:t>
            </a:fld>
            <a:endParaRPr lang="de-DE">
              <a:solidFill>
                <a:prstClr val="white"/>
              </a:solidFill>
            </a:endParaRPr>
          </a:p>
        </p:txBody>
      </p:sp>
      <p:sp>
        <p:nvSpPr>
          <p:cNvPr id="6"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91" y="358778"/>
            <a:ext cx="9775825" cy="1169988"/>
          </a:xfrm>
        </p:spPr>
        <p:txBody>
          <a:bodyPr/>
          <a:lstStyle>
            <a:lvl1pPr>
              <a:defRPr sz="3400">
                <a:solidFill>
                  <a:schemeClr val="tx1"/>
                </a:solidFill>
              </a:defRPr>
            </a:lvl1pPr>
          </a:lstStyle>
          <a:p>
            <a:r>
              <a:rPr lang="de-DE"/>
              <a:t>Headline einfügen auch zweizeilig</a:t>
            </a:r>
            <a:br>
              <a:rPr lang="de-DE"/>
            </a:br>
            <a:r>
              <a:rPr lang="de-DE"/>
              <a:t>Layout: Kapiteltrenner mit Bild</a:t>
            </a:r>
          </a:p>
        </p:txBody>
      </p:sp>
      <p:sp>
        <p:nvSpPr>
          <p:cNvPr id="7" name="Textplatzhalter 5"/>
          <p:cNvSpPr>
            <a:spLocks noGrp="1"/>
          </p:cNvSpPr>
          <p:nvPr>
            <p:ph type="body" sz="quarter" idx="11" hasCustomPrompt="1"/>
          </p:nvPr>
        </p:nvSpPr>
        <p:spPr>
          <a:xfrm>
            <a:off x="72000" y="7308000"/>
            <a:ext cx="4680000" cy="180000"/>
          </a:xfrm>
        </p:spPr>
        <p:txBody>
          <a:bodyPr anchor="b" anchorCtr="0"/>
          <a:lstStyle>
            <a:lvl1pPr marL="0" indent="0" algn="l">
              <a:lnSpc>
                <a:spcPct val="100000"/>
              </a:lnSpc>
              <a:spcBef>
                <a:spcPts val="0"/>
              </a:spcBef>
              <a:buNone/>
              <a:defRPr sz="700">
                <a:solidFill>
                  <a:schemeClr val="bg1"/>
                </a:solidFill>
              </a:defRPr>
            </a:lvl1pPr>
            <a:lvl2pPr marL="0" indent="0" algn="r">
              <a:lnSpc>
                <a:spcPct val="100000"/>
              </a:lnSpc>
              <a:spcBef>
                <a:spcPts val="0"/>
              </a:spcBef>
              <a:buNone/>
              <a:defRPr sz="700">
                <a:solidFill>
                  <a:schemeClr val="bg1"/>
                </a:solidFill>
              </a:defRPr>
            </a:lvl2pPr>
            <a:lvl3pPr marL="0" indent="0" algn="r">
              <a:lnSpc>
                <a:spcPct val="100000"/>
              </a:lnSpc>
              <a:spcBef>
                <a:spcPts val="0"/>
              </a:spcBef>
              <a:buNone/>
              <a:defRPr sz="700">
                <a:solidFill>
                  <a:schemeClr val="bg1"/>
                </a:solidFill>
              </a:defRPr>
            </a:lvl3pPr>
            <a:lvl4pPr marL="0" indent="0" algn="r">
              <a:lnSpc>
                <a:spcPct val="100000"/>
              </a:lnSpc>
              <a:spcBef>
                <a:spcPts val="0"/>
              </a:spcBef>
              <a:buNone/>
              <a:defRPr sz="700">
                <a:solidFill>
                  <a:schemeClr val="bg1"/>
                </a:solidFill>
              </a:defRPr>
            </a:lvl4pPr>
            <a:lvl5pPr marL="0" indent="0" algn="r">
              <a:lnSpc>
                <a:spcPct val="100000"/>
              </a:lnSpc>
              <a:spcBef>
                <a:spcPts val="0"/>
              </a:spcBef>
              <a:buFont typeface="Arial" panose="020B0604020202020204" pitchFamily="34" charset="0"/>
              <a:buNone/>
              <a:defRPr sz="700">
                <a:solidFill>
                  <a:schemeClr val="bg1"/>
                </a:solidFill>
              </a:defRPr>
            </a:lvl5pPr>
            <a:lvl6pPr marL="0" indent="0" algn="r">
              <a:lnSpc>
                <a:spcPct val="100000"/>
              </a:lnSpc>
              <a:spcBef>
                <a:spcPts val="0"/>
              </a:spcBef>
              <a:buFont typeface="Arial" panose="020B0604020202020204" pitchFamily="34" charset="0"/>
              <a:buNone/>
              <a:defRPr sz="700">
                <a:solidFill>
                  <a:schemeClr val="bg1"/>
                </a:solidFill>
              </a:defRPr>
            </a:lvl6pPr>
            <a:lvl7pPr marL="0" indent="0" algn="r">
              <a:lnSpc>
                <a:spcPct val="100000"/>
              </a:lnSpc>
              <a:spcBef>
                <a:spcPts val="0"/>
              </a:spcBef>
              <a:buNone/>
              <a:defRPr sz="700">
                <a:solidFill>
                  <a:schemeClr val="bg1"/>
                </a:solidFill>
              </a:defRPr>
            </a:lvl7pPr>
            <a:lvl8pPr marL="0" indent="0" algn="r">
              <a:lnSpc>
                <a:spcPct val="100000"/>
              </a:lnSpc>
              <a:spcBef>
                <a:spcPts val="0"/>
              </a:spcBef>
              <a:buNone/>
              <a:defRPr sz="700">
                <a:solidFill>
                  <a:schemeClr val="bg1"/>
                </a:solidFill>
              </a:defRPr>
            </a:lvl8pPr>
            <a:lvl9pPr marL="0" indent="0" algn="r">
              <a:lnSpc>
                <a:spcPct val="100000"/>
              </a:lnSpc>
              <a:spcBef>
                <a:spcPts val="0"/>
              </a:spcBef>
              <a:buFont typeface="Arial" panose="020B0604020202020204" pitchFamily="34" charset="0"/>
              <a:buNone/>
              <a:defRPr sz="700">
                <a:solidFill>
                  <a:schemeClr val="bg1"/>
                </a:solidFill>
              </a:defRPr>
            </a:lvl9pPr>
          </a:lstStyle>
          <a:p>
            <a:pPr lvl="0"/>
            <a:r>
              <a:rPr lang="de-DE"/>
              <a:t>Copyright</a:t>
            </a:r>
          </a:p>
        </p:txBody>
      </p:sp>
      <p:grpSp>
        <p:nvGrpSpPr>
          <p:cNvPr id="5" name="Gruppieren 47"/>
          <p:cNvGrpSpPr/>
          <p:nvPr userDrawn="1"/>
        </p:nvGrpSpPr>
        <p:grpSpPr>
          <a:xfrm>
            <a:off x="-2807997" y="-467997"/>
            <a:ext cx="13968000" cy="8496001"/>
            <a:chOff x="-2808000" y="-468001"/>
            <a:chExt cx="13968000" cy="8496001"/>
          </a:xfrm>
        </p:grpSpPr>
        <p:grpSp>
          <p:nvGrpSpPr>
            <p:cNvPr id="8" name="Hilfslinien oben"/>
            <p:cNvGrpSpPr/>
            <p:nvPr userDrawn="1"/>
          </p:nvGrpSpPr>
          <p:grpSpPr>
            <a:xfrm>
              <a:off x="458788" y="-468000"/>
              <a:ext cx="9775825" cy="360000"/>
              <a:chOff x="458788" y="-468000"/>
              <a:chExt cx="9775825" cy="360000"/>
            </a:xfrm>
          </p:grpSpPr>
          <p:cxnSp>
            <p:nvCxnSpPr>
              <p:cNvPr id="7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p:nvPr userDrawn="1"/>
          </p:nvGrpSpPr>
          <p:grpSpPr>
            <a:xfrm>
              <a:off x="458788" y="7668000"/>
              <a:ext cx="9775825" cy="360000"/>
              <a:chOff x="458788" y="-468000"/>
              <a:chExt cx="9775825" cy="360000"/>
            </a:xfrm>
          </p:grpSpPr>
          <p:cxnSp>
            <p:nvCxnSpPr>
              <p:cNvPr id="71"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p:nvPr userDrawn="1"/>
          </p:nvGrpSpPr>
          <p:grpSpPr>
            <a:xfrm>
              <a:off x="-468000" y="6299200"/>
              <a:ext cx="360000" cy="804863"/>
              <a:chOff x="11160000" y="6299200"/>
              <a:chExt cx="360000" cy="804863"/>
            </a:xfrm>
          </p:grpSpPr>
          <p:cxnSp>
            <p:nvCxnSpPr>
              <p:cNvPr id="69"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5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1" name="Regieanweisung // Listenebenen"/>
            <p:cNvGrpSpPr/>
            <p:nvPr userDrawn="1"/>
          </p:nvGrpSpPr>
          <p:grpSpPr>
            <a:xfrm>
              <a:off x="-2808000" y="1854000"/>
              <a:ext cx="2700000" cy="1494000"/>
              <a:chOff x="-2808000" y="1854000"/>
              <a:chExt cx="2700000" cy="1494000"/>
            </a:xfrm>
          </p:grpSpPr>
          <p:pic>
            <p:nvPicPr>
              <p:cNvPr id="64"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67"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68"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56"/>
            <p:cNvGrpSpPr/>
            <p:nvPr userDrawn="1"/>
          </p:nvGrpSpPr>
          <p:grpSpPr>
            <a:xfrm>
              <a:off x="10800000" y="358775"/>
              <a:ext cx="360000" cy="6745288"/>
              <a:chOff x="10800000" y="358775"/>
              <a:chExt cx="360000" cy="6745288"/>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308501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haubild Prozen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Schaubild Prozente</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6" name="Textplatzhalter 5"/>
          <p:cNvSpPr>
            <a:spLocks noGrp="1" noChangeAspect="1"/>
          </p:cNvSpPr>
          <p:nvPr>
            <p:ph type="body" sz="quarter" idx="12" hasCustomPrompt="1"/>
          </p:nvPr>
        </p:nvSpPr>
        <p:spPr>
          <a:xfrm>
            <a:off x="1620000" y="1476000"/>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8" name="Textplatzhalter 7"/>
          <p:cNvSpPr>
            <a:spLocks noGrp="1"/>
          </p:cNvSpPr>
          <p:nvPr>
            <p:ph type="body" sz="quarter" idx="13" hasCustomPrompt="1"/>
          </p:nvPr>
        </p:nvSpPr>
        <p:spPr>
          <a:xfrm>
            <a:off x="4428000" y="2556002"/>
            <a:ext cx="1980000" cy="1080000"/>
          </a:xfrm>
        </p:spPr>
        <p:txBody>
          <a:bodyPr/>
          <a:lstStyle>
            <a:lvl1pPr marL="0" indent="0">
              <a:lnSpc>
                <a:spcPct val="100000"/>
              </a:lnSpc>
              <a:spcBef>
                <a:spcPts val="0"/>
              </a:spcBef>
              <a:buNone/>
              <a:defRPr sz="3500" b="1"/>
            </a:lvl1pPr>
            <a:lvl2pPr marL="0" indent="0">
              <a:lnSpc>
                <a:spcPct val="10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1"/>
            <a:r>
              <a:rPr lang="de-DE"/>
              <a:t>Dritte Ebene</a:t>
            </a:r>
          </a:p>
        </p:txBody>
      </p:sp>
      <p:sp>
        <p:nvSpPr>
          <p:cNvPr id="9" name="Textplatzhalter 5"/>
          <p:cNvSpPr>
            <a:spLocks noGrp="1" noChangeAspect="1"/>
          </p:cNvSpPr>
          <p:nvPr>
            <p:ph type="body" sz="quarter" idx="14" hasCustomPrompt="1"/>
          </p:nvPr>
        </p:nvSpPr>
        <p:spPr>
          <a:xfrm>
            <a:off x="6660000" y="1872002"/>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10" name="Textplatzhalter 5"/>
          <p:cNvSpPr>
            <a:spLocks noGrp="1" noChangeAspect="1"/>
          </p:cNvSpPr>
          <p:nvPr>
            <p:ph type="body" sz="quarter" idx="15" hasCustomPrompt="1"/>
          </p:nvPr>
        </p:nvSpPr>
        <p:spPr>
          <a:xfrm>
            <a:off x="3852001" y="4248000"/>
            <a:ext cx="2448000" cy="2448000"/>
          </a:xfrm>
          <a:prstGeom prst="ellipse">
            <a:avLst/>
          </a:prstGeom>
          <a:solidFill>
            <a:schemeClr val="tx2"/>
          </a:solidFill>
        </p:spPr>
        <p:txBody>
          <a:bodyPr anchor="ctr" anchorCtr="0"/>
          <a:lstStyle>
            <a:lvl1pPr marL="0" indent="0" algn="ctr">
              <a:lnSpc>
                <a:spcPct val="100000"/>
              </a:lnSpc>
              <a:spcBef>
                <a:spcPts val="0"/>
              </a:spcBef>
              <a:buNone/>
              <a:defRPr sz="4800" b="1">
                <a:solidFill>
                  <a:schemeClr val="bg1"/>
                </a:solidFill>
              </a:defRPr>
            </a:lvl1pPr>
            <a:lvl2pPr marL="0" indent="0" algn="ctr">
              <a:lnSpc>
                <a:spcPct val="140000"/>
              </a:lnSpc>
              <a:spcBef>
                <a:spcPts val="0"/>
              </a:spcBef>
              <a:buNone/>
              <a:defRPr sz="900" b="0">
                <a:solidFill>
                  <a:schemeClr val="bg1"/>
                </a:solidFill>
              </a:defRPr>
            </a:lvl2pPr>
            <a:lvl3pPr marL="0" indent="0" algn="ctr">
              <a:lnSpc>
                <a:spcPct val="100000"/>
              </a:lnSpc>
              <a:spcBef>
                <a:spcPts val="0"/>
              </a:spcBef>
              <a:buFont typeface="Arial" panose="020B0604020202020204" pitchFamily="34" charset="0"/>
              <a:buNone/>
              <a:defRPr sz="900" b="0">
                <a:solidFill>
                  <a:schemeClr val="bg1"/>
                </a:solidFill>
              </a:defRPr>
            </a:lvl3pPr>
            <a:lvl4pPr marL="0" indent="0" algn="ctr">
              <a:lnSpc>
                <a:spcPct val="100000"/>
              </a:lnSpc>
              <a:spcBef>
                <a:spcPts val="0"/>
              </a:spcBef>
              <a:buFont typeface="Arial" panose="020B0604020202020204" pitchFamily="34" charset="0"/>
              <a:buNone/>
              <a:defRPr sz="900" b="0">
                <a:solidFill>
                  <a:schemeClr val="bg1"/>
                </a:solidFill>
              </a:defRPr>
            </a:lvl4pPr>
            <a:lvl5pPr marL="0" indent="0" algn="ctr">
              <a:lnSpc>
                <a:spcPct val="100000"/>
              </a:lnSpc>
              <a:spcBef>
                <a:spcPts val="0"/>
              </a:spcBef>
              <a:buNone/>
              <a:defRPr sz="900" b="0">
                <a:solidFill>
                  <a:schemeClr val="bg1"/>
                </a:solidFill>
              </a:defRPr>
            </a:lvl5pPr>
            <a:lvl6pPr marL="0" indent="0" algn="ctr">
              <a:lnSpc>
                <a:spcPct val="100000"/>
              </a:lnSpc>
              <a:spcBef>
                <a:spcPts val="0"/>
              </a:spcBef>
              <a:buNone/>
              <a:defRPr sz="900" b="0">
                <a:solidFill>
                  <a:schemeClr val="bg1"/>
                </a:solidFill>
              </a:defRPr>
            </a:lvl6pPr>
            <a:lvl7pPr marL="0" indent="0" algn="ctr">
              <a:lnSpc>
                <a:spcPct val="100000"/>
              </a:lnSpc>
              <a:spcBef>
                <a:spcPts val="0"/>
              </a:spcBef>
              <a:buFont typeface="Arial" panose="020B0604020202020204" pitchFamily="34" charset="0"/>
              <a:buNone/>
              <a:defRPr sz="900" b="0">
                <a:solidFill>
                  <a:schemeClr val="bg1"/>
                </a:solidFill>
              </a:defRPr>
            </a:lvl7pPr>
            <a:lvl8pPr marL="0" indent="0" algn="ctr">
              <a:lnSpc>
                <a:spcPct val="100000"/>
              </a:lnSpc>
              <a:spcBef>
                <a:spcPts val="0"/>
              </a:spcBef>
              <a:buFont typeface="Arial" panose="020B0604020202020204" pitchFamily="34" charset="0"/>
              <a:buNone/>
              <a:defRPr sz="900" b="0">
                <a:solidFill>
                  <a:schemeClr val="bg1"/>
                </a:solidFill>
              </a:defRPr>
            </a:lvl8pPr>
            <a:lvl9pPr marL="0" indent="0" algn="ctr">
              <a:lnSpc>
                <a:spcPct val="100000"/>
              </a:lnSpc>
              <a:spcBef>
                <a:spcPts val="0"/>
              </a:spcBef>
              <a:buFont typeface="Arial" panose="020B0604020202020204" pitchFamily="34" charset="0"/>
              <a:buNone/>
              <a:defRPr sz="900" b="0">
                <a:solidFill>
                  <a:schemeClr val="bg1"/>
                </a:solidFill>
              </a:defRPr>
            </a:lvl9pPr>
          </a:lstStyle>
          <a:p>
            <a:pPr lvl="0"/>
            <a:r>
              <a:rPr lang="de-DE"/>
              <a:t>XX%</a:t>
            </a:r>
          </a:p>
          <a:p>
            <a:pPr lvl="1"/>
            <a:r>
              <a:rPr lang="de-DE"/>
              <a:t>Zweite Ebene</a:t>
            </a:r>
          </a:p>
          <a:p>
            <a:pPr lvl="2"/>
            <a:r>
              <a:rPr lang="de-DE"/>
              <a:t>Dritte Ebene</a:t>
            </a:r>
          </a:p>
        </p:txBody>
      </p:sp>
      <p:sp>
        <p:nvSpPr>
          <p:cNvPr id="11" name="Textplatzhalter 7"/>
          <p:cNvSpPr>
            <a:spLocks noGrp="1"/>
          </p:cNvSpPr>
          <p:nvPr>
            <p:ph type="body" sz="quarter" idx="16" hasCustomPrompt="1"/>
          </p:nvPr>
        </p:nvSpPr>
        <p:spPr>
          <a:xfrm>
            <a:off x="1332000" y="4212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2"/>
            <a:r>
              <a:rPr lang="de-DE"/>
              <a:t>Dritte Ebene</a:t>
            </a:r>
          </a:p>
        </p:txBody>
      </p:sp>
      <p:sp>
        <p:nvSpPr>
          <p:cNvPr id="12" name="Textplatzhalter 7"/>
          <p:cNvSpPr>
            <a:spLocks noGrp="1"/>
          </p:cNvSpPr>
          <p:nvPr>
            <p:ph type="body" sz="quarter" idx="17" hasCustomPrompt="1"/>
          </p:nvPr>
        </p:nvSpPr>
        <p:spPr>
          <a:xfrm>
            <a:off x="6804000" y="4680000"/>
            <a:ext cx="1980000" cy="1080000"/>
          </a:xfrm>
        </p:spPr>
        <p:txBody>
          <a:bodyPr/>
          <a:lstStyle>
            <a:lvl1pPr marL="0" indent="0">
              <a:lnSpc>
                <a:spcPct val="100000"/>
              </a:lnSpc>
              <a:spcBef>
                <a:spcPts val="0"/>
              </a:spcBef>
              <a:buNone/>
              <a:defRPr sz="3500" b="1"/>
            </a:lvl1pPr>
            <a:lvl2pPr marL="0" indent="0">
              <a:lnSpc>
                <a:spcPct val="140000"/>
              </a:lnSpc>
              <a:spcBef>
                <a:spcPts val="0"/>
              </a:spcBef>
              <a:buNone/>
              <a:defRPr sz="1000" b="0"/>
            </a:lvl2pPr>
            <a:lvl3pPr marL="0" indent="0">
              <a:lnSpc>
                <a:spcPct val="100000"/>
              </a:lnSpc>
              <a:spcBef>
                <a:spcPts val="0"/>
              </a:spcBef>
              <a:buFont typeface="Arial" panose="020B0604020202020204" pitchFamily="34" charset="0"/>
              <a:buNone/>
              <a:defRPr sz="1000" b="0"/>
            </a:lvl3pPr>
            <a:lvl4pPr marL="0" indent="0">
              <a:lnSpc>
                <a:spcPct val="100000"/>
              </a:lnSpc>
              <a:spcBef>
                <a:spcPts val="0"/>
              </a:spcBef>
              <a:buFont typeface="Arial" panose="020B0604020202020204" pitchFamily="34" charset="0"/>
              <a:buNone/>
              <a:defRPr sz="1000" b="0"/>
            </a:lvl4pPr>
            <a:lvl5pPr marL="0" indent="0">
              <a:lnSpc>
                <a:spcPct val="100000"/>
              </a:lnSpc>
              <a:spcBef>
                <a:spcPts val="0"/>
              </a:spcBef>
              <a:buNone/>
              <a:defRPr sz="1000" b="0"/>
            </a:lvl5pPr>
            <a:lvl6pPr marL="0" indent="0">
              <a:lnSpc>
                <a:spcPct val="100000"/>
              </a:lnSpc>
              <a:spcBef>
                <a:spcPts val="0"/>
              </a:spcBef>
              <a:buNone/>
              <a:defRPr sz="1000" b="0"/>
            </a:lvl6pPr>
            <a:lvl7pPr marL="0" indent="0">
              <a:lnSpc>
                <a:spcPct val="100000"/>
              </a:lnSpc>
              <a:spcBef>
                <a:spcPts val="0"/>
              </a:spcBef>
              <a:buFont typeface="Arial" panose="020B0604020202020204" pitchFamily="34" charset="0"/>
              <a:buNone/>
              <a:defRPr sz="1000" b="0"/>
            </a:lvl7pPr>
            <a:lvl8pPr marL="0" indent="0">
              <a:lnSpc>
                <a:spcPct val="100000"/>
              </a:lnSpc>
              <a:spcBef>
                <a:spcPts val="0"/>
              </a:spcBef>
              <a:buFont typeface="Arial" panose="020B0604020202020204" pitchFamily="34" charset="0"/>
              <a:buNone/>
              <a:defRPr sz="1000" b="0"/>
            </a:lvl8pPr>
            <a:lvl9pPr marL="0" indent="0">
              <a:lnSpc>
                <a:spcPct val="100000"/>
              </a:lnSpc>
              <a:spcBef>
                <a:spcPts val="0"/>
              </a:spcBef>
              <a:buFont typeface="Arial" panose="020B0604020202020204" pitchFamily="34" charset="0"/>
              <a:buNone/>
              <a:defRPr sz="1000" b="0"/>
            </a:lvl9pPr>
          </a:lstStyle>
          <a:p>
            <a:pPr lvl="0"/>
            <a:r>
              <a:rPr lang="de-DE"/>
              <a:t>XX%</a:t>
            </a:r>
          </a:p>
          <a:p>
            <a:pPr lvl="1"/>
            <a:r>
              <a:rPr lang="de-DE"/>
              <a:t>Zweite Ebene</a:t>
            </a:r>
          </a:p>
          <a:p>
            <a:pPr lvl="2"/>
            <a:r>
              <a:rPr lang="de-DE"/>
              <a:t>Dritte Ebene</a:t>
            </a:r>
          </a:p>
        </p:txBody>
      </p:sp>
      <p:sp>
        <p:nvSpPr>
          <p:cNvPr id="13" name="Fußzeilenplatzhalter 8">
            <a:extLst>
              <a:ext uri="{FF2B5EF4-FFF2-40B4-BE49-F238E27FC236}">
                <a16:creationId xmlns:a16="http://schemas.microsoft.com/office/drawing/2014/main" id="{A0447D90-7440-4CAF-A1C4-52CEEFF5866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4" name="Foliennummernplatzhalter 9">
            <a:extLst>
              <a:ext uri="{FF2B5EF4-FFF2-40B4-BE49-F238E27FC236}">
                <a16:creationId xmlns:a16="http://schemas.microsoft.com/office/drawing/2014/main" id="{238607A1-1FE6-4799-A3B2-5703012A2BC1}"/>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600675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Vergleich</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10" name="Textplatzhalter 9"/>
          <p:cNvSpPr>
            <a:spLocks noGrp="1"/>
          </p:cNvSpPr>
          <p:nvPr>
            <p:ph type="body" sz="quarter" idx="15" hasCustomPrompt="1"/>
          </p:nvPr>
        </p:nvSpPr>
        <p:spPr>
          <a:xfrm>
            <a:off x="458788" y="1619251"/>
            <a:ext cx="2484001" cy="612000"/>
          </a:xfrm>
          <a:solidFill>
            <a:schemeClr val="tx2"/>
          </a:solidFill>
        </p:spPr>
        <p:txBody>
          <a:bodyPr lIns="215885" rIns="71962" anchor="t" anchorCtr="0">
            <a:noAutofit/>
          </a:bodyPr>
          <a:lstStyle>
            <a:lvl1pPr marL="0" marR="0" indent="0" algn="l" defTabSz="1042504"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1" name="Textplatzhalter 9"/>
          <p:cNvSpPr>
            <a:spLocks noGrp="1"/>
          </p:cNvSpPr>
          <p:nvPr>
            <p:ph type="body" sz="quarter" idx="16" hasCustomPrompt="1"/>
          </p:nvPr>
        </p:nvSpPr>
        <p:spPr>
          <a:xfrm>
            <a:off x="3013202" y="1619251"/>
            <a:ext cx="2484001" cy="612000"/>
          </a:xfrm>
          <a:solidFill>
            <a:schemeClr val="tx2"/>
          </a:solidFill>
        </p:spPr>
        <p:txBody>
          <a:bodyPr lIns="215885" rIns="71962" anchor="t" anchorCtr="0">
            <a:noAutofit/>
          </a:bodyPr>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2" name="Textplatzhalter 9"/>
          <p:cNvSpPr>
            <a:spLocks noGrp="1"/>
          </p:cNvSpPr>
          <p:nvPr>
            <p:ph type="body" sz="quarter" idx="17" hasCustomPrompt="1"/>
          </p:nvPr>
        </p:nvSpPr>
        <p:spPr>
          <a:xfrm>
            <a:off x="5569199" y="1619251"/>
            <a:ext cx="2484001" cy="612000"/>
          </a:xfrm>
          <a:solidFill>
            <a:schemeClr val="tx2"/>
          </a:solidFill>
        </p:spPr>
        <p:txBody>
          <a:bodyPr lIns="215885" rIns="71962" anchor="t" anchorCtr="0">
            <a:noAutofit/>
          </a:bodyPr>
          <a:lstStyle>
            <a:lvl1pPr marL="0" indent="0">
              <a:lnSpc>
                <a:spcPct val="100000"/>
              </a:lnSpc>
              <a:spcBef>
                <a:spcPts val="0"/>
              </a:spcBef>
              <a:spcAft>
                <a:spcPts val="0"/>
              </a:spcAft>
              <a:buNone/>
              <a:defRPr sz="3900" b="1">
                <a:solidFill>
                  <a:schemeClr val="bg1"/>
                </a:solidFill>
              </a:defRPr>
            </a:lvl1pPr>
            <a:lvl2pPr marL="0" indent="0">
              <a:lnSpc>
                <a:spcPct val="100000"/>
              </a:lnSpc>
              <a:spcBef>
                <a:spcPts val="0"/>
              </a:spcBef>
              <a:spcAft>
                <a:spcPts val="0"/>
              </a:spcAft>
              <a:buNone/>
              <a:defRPr sz="3900" b="1">
                <a:solidFill>
                  <a:schemeClr val="bg1"/>
                </a:solidFill>
              </a:defRPr>
            </a:lvl2pPr>
            <a:lvl3pPr marL="0" indent="0">
              <a:lnSpc>
                <a:spcPct val="100000"/>
              </a:lnSpc>
              <a:spcBef>
                <a:spcPts val="0"/>
              </a:spcBef>
              <a:spcAft>
                <a:spcPts val="0"/>
              </a:spcAft>
              <a:buFont typeface="Arial" panose="020B0604020202020204" pitchFamily="34" charset="0"/>
              <a:buNone/>
              <a:defRPr sz="3900" b="1">
                <a:solidFill>
                  <a:schemeClr val="bg1"/>
                </a:solidFill>
              </a:defRPr>
            </a:lvl3pPr>
            <a:lvl4pPr marL="0" indent="0">
              <a:lnSpc>
                <a:spcPct val="100000"/>
              </a:lnSpc>
              <a:spcBef>
                <a:spcPts val="0"/>
              </a:spcBef>
              <a:spcAft>
                <a:spcPts val="0"/>
              </a:spcAft>
              <a:buFont typeface="Arial" panose="020B0604020202020204" pitchFamily="34" charset="0"/>
              <a:buNone/>
              <a:defRPr sz="3900" b="1">
                <a:solidFill>
                  <a:schemeClr val="bg1"/>
                </a:solidFill>
              </a:defRPr>
            </a:lvl4pPr>
            <a:lvl5pPr marL="0" indent="0">
              <a:lnSpc>
                <a:spcPct val="100000"/>
              </a:lnSpc>
              <a:spcBef>
                <a:spcPts val="0"/>
              </a:spcBef>
              <a:spcAft>
                <a:spcPts val="0"/>
              </a:spcAft>
              <a:buNone/>
              <a:defRPr sz="3900" b="1">
                <a:solidFill>
                  <a:schemeClr val="bg1"/>
                </a:solidFill>
              </a:defRPr>
            </a:lvl5pPr>
            <a:lvl6pPr marL="0" indent="0">
              <a:lnSpc>
                <a:spcPct val="100000"/>
              </a:lnSpc>
              <a:spcBef>
                <a:spcPts val="0"/>
              </a:spcBef>
              <a:spcAft>
                <a:spcPts val="0"/>
              </a:spcAft>
              <a:buNone/>
              <a:defRPr sz="3900" b="1">
                <a:solidFill>
                  <a:schemeClr val="bg1"/>
                </a:solidFill>
              </a:defRPr>
            </a:lvl6pPr>
            <a:lvl7pPr marL="0" indent="0">
              <a:lnSpc>
                <a:spcPct val="100000"/>
              </a:lnSpc>
              <a:spcBef>
                <a:spcPts val="0"/>
              </a:spcBef>
              <a:spcAft>
                <a:spcPts val="0"/>
              </a:spcAft>
              <a:buFont typeface="Arial" panose="020B0604020202020204" pitchFamily="34" charset="0"/>
              <a:buNone/>
              <a:defRPr sz="3900" b="1">
                <a:solidFill>
                  <a:schemeClr val="bg1"/>
                </a:solidFill>
              </a:defRPr>
            </a:lvl7pPr>
            <a:lvl8pPr marL="0" indent="0">
              <a:lnSpc>
                <a:spcPct val="100000"/>
              </a:lnSpc>
              <a:spcBef>
                <a:spcPts val="0"/>
              </a:spcBef>
              <a:spcAft>
                <a:spcPts val="0"/>
              </a:spcAft>
              <a:buFont typeface="Arial" panose="020B0604020202020204" pitchFamily="34" charset="0"/>
              <a:buNone/>
              <a:defRPr sz="3900" b="1">
                <a:solidFill>
                  <a:schemeClr val="bg1"/>
                </a:solidFill>
              </a:defRPr>
            </a:lvl8pPr>
            <a:lvl9pPr marL="0" indent="0">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3" name="Textplatzhalter 5"/>
          <p:cNvSpPr>
            <a:spLocks noGrp="1"/>
          </p:cNvSpPr>
          <p:nvPr>
            <p:ph type="body" sz="quarter" idx="12" hasCustomPrompt="1"/>
          </p:nvPr>
        </p:nvSpPr>
        <p:spPr>
          <a:xfrm>
            <a:off x="458788" y="2268004"/>
            <a:ext cx="2484001" cy="4031199"/>
          </a:xfrm>
        </p:spPr>
        <p:txBody>
          <a:bodyPr lIns="215885" rIns="71962"/>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4" name="Textplatzhalter 5"/>
          <p:cNvSpPr>
            <a:spLocks noGrp="1"/>
          </p:cNvSpPr>
          <p:nvPr>
            <p:ph type="body" sz="quarter" idx="13" hasCustomPrompt="1"/>
          </p:nvPr>
        </p:nvSpPr>
        <p:spPr>
          <a:xfrm>
            <a:off x="3013995" y="2268004"/>
            <a:ext cx="2484001" cy="4031199"/>
          </a:xfrm>
        </p:spPr>
        <p:txBody>
          <a:bodyPr lIns="215885" rIns="71962"/>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5" name="Textplatzhalter 5"/>
          <p:cNvSpPr>
            <a:spLocks noGrp="1"/>
          </p:cNvSpPr>
          <p:nvPr>
            <p:ph type="body" sz="quarter" idx="14" hasCustomPrompt="1"/>
          </p:nvPr>
        </p:nvSpPr>
        <p:spPr>
          <a:xfrm>
            <a:off x="5569199" y="2268004"/>
            <a:ext cx="2484001" cy="4031199"/>
          </a:xfrm>
        </p:spPr>
        <p:txBody>
          <a:bodyPr lIns="215885" rIns="71962"/>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6" name="Fußzeilenplatzhalter 8">
            <a:extLst>
              <a:ext uri="{FF2B5EF4-FFF2-40B4-BE49-F238E27FC236}">
                <a16:creationId xmlns:a16="http://schemas.microsoft.com/office/drawing/2014/main" id="{6B894BDF-DFBE-4DCA-9819-1171222A9BCC}"/>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7" name="Foliennummernplatzhalter 9">
            <a:extLst>
              <a:ext uri="{FF2B5EF4-FFF2-40B4-BE49-F238E27FC236}">
                <a16:creationId xmlns:a16="http://schemas.microsoft.com/office/drawing/2014/main" id="{D4CF0DA8-B7D9-4808-A3D4-79E3C5F8859D}"/>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3280246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ergleich // Variante">
    <p:spTree>
      <p:nvGrpSpPr>
        <p:cNvPr id="1" name=""/>
        <p:cNvGrpSpPr/>
        <p:nvPr/>
      </p:nvGrpSpPr>
      <p:grpSpPr>
        <a:xfrm>
          <a:off x="0" y="0"/>
          <a:ext cx="0" cy="0"/>
          <a:chOff x="0" y="0"/>
          <a:chExt cx="0" cy="0"/>
        </a:xfrm>
      </p:grpSpPr>
      <p:sp>
        <p:nvSpPr>
          <p:cNvPr id="9" name="Textplatzhalter 8"/>
          <p:cNvSpPr>
            <a:spLocks noGrp="1"/>
          </p:cNvSpPr>
          <p:nvPr>
            <p:ph type="body" sz="quarter" idx="18" hasCustomPrompt="1"/>
          </p:nvPr>
        </p:nvSpPr>
        <p:spPr>
          <a:xfrm>
            <a:off x="684000" y="1962000"/>
            <a:ext cx="5400000" cy="0"/>
          </a:xfrm>
          <a:ln w="12700">
            <a:solidFill>
              <a:schemeClr val="tx2"/>
            </a:solidFill>
            <a:prstDash val="dash"/>
            <a:miter lim="800000"/>
          </a:ln>
        </p:spPr>
        <p:txBody>
          <a:bodyPr/>
          <a:lstStyle>
            <a:lvl1pPr marL="0" indent="0">
              <a:lnSpc>
                <a:spcPct val="100000"/>
              </a:lnSpc>
              <a:spcBef>
                <a:spcPts val="0"/>
              </a:spcBef>
              <a:buNone/>
              <a:defRPr sz="100" b="0" baseline="0">
                <a:solidFill>
                  <a:schemeClr val="bg1"/>
                </a:solidFill>
              </a:defRPr>
            </a:lvl1pPr>
            <a:lvl2pPr marL="0" indent="0">
              <a:lnSpc>
                <a:spcPct val="100000"/>
              </a:lnSpc>
              <a:spcBef>
                <a:spcPts val="0"/>
              </a:spcBef>
              <a:buNone/>
              <a:defRPr sz="100" b="0">
                <a:solidFill>
                  <a:schemeClr val="bg1"/>
                </a:solidFill>
              </a:defRPr>
            </a:lvl2pPr>
            <a:lvl3pPr marL="0" indent="0">
              <a:lnSpc>
                <a:spcPct val="100000"/>
              </a:lnSpc>
              <a:spcBef>
                <a:spcPts val="0"/>
              </a:spcBef>
              <a:buFont typeface="Arial" panose="020B0604020202020204" pitchFamily="34" charset="0"/>
              <a:buNone/>
              <a:defRPr sz="100" b="0">
                <a:solidFill>
                  <a:schemeClr val="bg1"/>
                </a:solidFill>
              </a:defRPr>
            </a:lvl3pPr>
            <a:lvl4pPr marL="0" indent="0">
              <a:lnSpc>
                <a:spcPct val="100000"/>
              </a:lnSpc>
              <a:spcBef>
                <a:spcPts val="0"/>
              </a:spcBef>
              <a:buFont typeface="Arial" panose="020B0604020202020204" pitchFamily="34" charset="0"/>
              <a:buNone/>
              <a:defRPr sz="100" b="0">
                <a:solidFill>
                  <a:schemeClr val="bg1"/>
                </a:solidFill>
              </a:defRPr>
            </a:lvl4pPr>
            <a:lvl5pPr marL="0" indent="0">
              <a:lnSpc>
                <a:spcPct val="100000"/>
              </a:lnSpc>
              <a:spcBef>
                <a:spcPts val="0"/>
              </a:spcBef>
              <a:buNone/>
              <a:defRPr sz="100" b="0">
                <a:solidFill>
                  <a:schemeClr val="bg1"/>
                </a:solidFill>
              </a:defRPr>
            </a:lvl5pPr>
            <a:lvl6pPr marL="0" indent="0">
              <a:lnSpc>
                <a:spcPct val="100000"/>
              </a:lnSpc>
              <a:spcBef>
                <a:spcPts val="0"/>
              </a:spcBef>
              <a:buNone/>
              <a:defRPr sz="100" b="0">
                <a:solidFill>
                  <a:schemeClr val="bg1"/>
                </a:solidFill>
              </a:defRPr>
            </a:lvl6pPr>
            <a:lvl7pPr marL="0" indent="0">
              <a:lnSpc>
                <a:spcPct val="100000"/>
              </a:lnSpc>
              <a:spcBef>
                <a:spcPts val="0"/>
              </a:spcBef>
              <a:buFont typeface="Arial" panose="020B0604020202020204" pitchFamily="34" charset="0"/>
              <a:buNone/>
              <a:defRPr sz="100" b="0">
                <a:solidFill>
                  <a:schemeClr val="bg1"/>
                </a:solidFill>
              </a:defRPr>
            </a:lvl7pPr>
            <a:lvl8pPr marL="0" indent="0">
              <a:lnSpc>
                <a:spcPct val="100000"/>
              </a:lnSpc>
              <a:spcBef>
                <a:spcPts val="0"/>
              </a:spcBef>
              <a:buFont typeface="Arial" panose="020B0604020202020204" pitchFamily="34" charset="0"/>
              <a:buNone/>
              <a:defRPr sz="100" b="0">
                <a:solidFill>
                  <a:schemeClr val="bg1"/>
                </a:solidFill>
              </a:defRPr>
            </a:lvl8pPr>
            <a:lvl9pPr marL="0" indent="0">
              <a:lnSpc>
                <a:spcPct val="100000"/>
              </a:lnSpc>
              <a:spcBef>
                <a:spcPts val="0"/>
              </a:spcBef>
              <a:buFont typeface="Arial" panose="020B0604020202020204" pitchFamily="34" charset="0"/>
              <a:buNone/>
              <a:defRPr sz="100" b="0">
                <a:solidFill>
                  <a:schemeClr val="bg1"/>
                </a:solidFill>
              </a:defRPr>
            </a:lvl9pPr>
          </a:lstStyle>
          <a:p>
            <a:pPr lvl="0"/>
            <a:r>
              <a:rPr lang="de-DE"/>
              <a:t>          </a:t>
            </a:r>
          </a:p>
        </p:txBody>
      </p:sp>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Vergleich // Variante</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6" name="Textplatzhalter 5"/>
          <p:cNvSpPr>
            <a:spLocks noGrp="1"/>
          </p:cNvSpPr>
          <p:nvPr>
            <p:ph type="body" sz="quarter" idx="12" hasCustomPrompt="1"/>
          </p:nvPr>
        </p:nvSpPr>
        <p:spPr>
          <a:xfrm>
            <a:off x="458788" y="2484002"/>
            <a:ext cx="2484001" cy="3815200"/>
          </a:xfrm>
        </p:spPr>
        <p:txBody>
          <a:bodyPr lIns="143923" rIns="71962"/>
          <a:lstStyle>
            <a:lvl1pPr marL="0" indent="0">
              <a:lnSpc>
                <a:spcPct val="115000"/>
              </a:lnSpc>
              <a:spcBef>
                <a:spcPts val="0"/>
              </a:spcBef>
              <a:buNone/>
              <a:defRPr sz="1600" b="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7" name="Textplatzhalter 5"/>
          <p:cNvSpPr>
            <a:spLocks noGrp="1"/>
          </p:cNvSpPr>
          <p:nvPr>
            <p:ph type="body" sz="quarter" idx="13" hasCustomPrompt="1"/>
          </p:nvPr>
        </p:nvSpPr>
        <p:spPr>
          <a:xfrm>
            <a:off x="3013995" y="2484002"/>
            <a:ext cx="2484001" cy="3815200"/>
          </a:xfrm>
        </p:spPr>
        <p:txBody>
          <a:bodyPr lIns="143923" rIns="71962"/>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8" name="Textplatzhalter 5"/>
          <p:cNvSpPr>
            <a:spLocks noGrp="1"/>
          </p:cNvSpPr>
          <p:nvPr>
            <p:ph type="body" sz="quarter" idx="14" hasCustomPrompt="1"/>
          </p:nvPr>
        </p:nvSpPr>
        <p:spPr>
          <a:xfrm>
            <a:off x="5569199" y="2484002"/>
            <a:ext cx="2484001" cy="3815200"/>
          </a:xfrm>
        </p:spPr>
        <p:txBody>
          <a:bodyPr lIns="143923" rIns="71962"/>
          <a:lstStyle>
            <a:lvl1pPr marL="0" indent="0">
              <a:lnSpc>
                <a:spcPct val="115000"/>
              </a:lnSpc>
              <a:spcBef>
                <a:spcPts val="0"/>
              </a:spcBef>
              <a:buNone/>
              <a:defRPr sz="1600" b="0" baseline="0"/>
            </a:lvl1pPr>
            <a:lvl2pPr marL="0" indent="0">
              <a:lnSpc>
                <a:spcPct val="115000"/>
              </a:lnSpc>
              <a:spcBef>
                <a:spcPts val="0"/>
              </a:spcBef>
              <a:buNone/>
              <a:defRPr sz="1600" b="0"/>
            </a:lvl2pPr>
            <a:lvl3pPr marL="0" indent="0">
              <a:lnSpc>
                <a:spcPct val="115000"/>
              </a:lnSpc>
              <a:spcBef>
                <a:spcPts val="0"/>
              </a:spcBef>
              <a:buFont typeface="Arial" panose="020B0604020202020204" pitchFamily="34" charset="0"/>
              <a:buNone/>
              <a:defRPr sz="1600" b="0"/>
            </a:lvl3pPr>
            <a:lvl4pPr marL="0" indent="0">
              <a:lnSpc>
                <a:spcPct val="115000"/>
              </a:lnSpc>
              <a:spcBef>
                <a:spcPts val="0"/>
              </a:spcBef>
              <a:buFont typeface="Arial" panose="020B0604020202020204" pitchFamily="34" charset="0"/>
              <a:buNone/>
              <a:defRPr sz="1600" b="0"/>
            </a:lvl4pPr>
            <a:lvl5pPr marL="0" indent="0">
              <a:lnSpc>
                <a:spcPct val="115000"/>
              </a:lnSpc>
              <a:spcBef>
                <a:spcPts val="0"/>
              </a:spcBef>
              <a:buNone/>
              <a:defRPr sz="1600" b="0"/>
            </a:lvl5pPr>
            <a:lvl6pPr marL="0" indent="0">
              <a:lnSpc>
                <a:spcPct val="115000"/>
              </a:lnSpc>
              <a:spcBef>
                <a:spcPts val="0"/>
              </a:spcBef>
              <a:buNone/>
              <a:defRPr sz="1600" b="0"/>
            </a:lvl6pPr>
            <a:lvl7pPr marL="0" indent="0">
              <a:lnSpc>
                <a:spcPct val="115000"/>
              </a:lnSpc>
              <a:spcBef>
                <a:spcPts val="0"/>
              </a:spcBef>
              <a:buFont typeface="Arial" panose="020B0604020202020204" pitchFamily="34" charset="0"/>
              <a:buNone/>
              <a:defRPr sz="1600" b="0"/>
            </a:lvl7pPr>
            <a:lvl8pPr marL="0" indent="0">
              <a:lnSpc>
                <a:spcPct val="115000"/>
              </a:lnSpc>
              <a:spcBef>
                <a:spcPts val="0"/>
              </a:spcBef>
              <a:buFont typeface="Arial" panose="020B0604020202020204" pitchFamily="34" charset="0"/>
              <a:buNone/>
              <a:defRPr sz="1600" b="0"/>
            </a:lvl8pPr>
            <a:lvl9pPr marL="0" indent="0">
              <a:lnSpc>
                <a:spcPct val="115000"/>
              </a:lnSpc>
              <a:spcBef>
                <a:spcPts val="0"/>
              </a:spcBef>
              <a:buFont typeface="Arial" panose="020B0604020202020204" pitchFamily="34" charset="0"/>
              <a:buNone/>
              <a:defRPr sz="1600" b="0"/>
            </a:lvl9pPr>
          </a:lstStyle>
          <a:p>
            <a:pPr lvl="0"/>
            <a:r>
              <a:rPr lang="de-DE"/>
              <a:t>Text     </a:t>
            </a:r>
          </a:p>
        </p:txBody>
      </p:sp>
      <p:sp>
        <p:nvSpPr>
          <p:cNvPr id="10" name="Textplatzhalter 9"/>
          <p:cNvSpPr>
            <a:spLocks noGrp="1" noChangeAspect="1"/>
          </p:cNvSpPr>
          <p:nvPr>
            <p:ph type="body" sz="quarter" idx="15" hasCustomPrompt="1"/>
          </p:nvPr>
        </p:nvSpPr>
        <p:spPr>
          <a:xfrm>
            <a:off x="530038" y="1620000"/>
            <a:ext cx="684000" cy="684000"/>
          </a:xfrm>
          <a:prstGeom prst="ellipse">
            <a:avLst/>
          </a:prstGeom>
          <a:solidFill>
            <a:schemeClr val="tx2"/>
          </a:solidFill>
        </p:spPr>
        <p:txBody>
          <a:bodyPr lIns="0" rIns="0" anchor="ctr" anchorCtr="0">
            <a:noAutofit/>
          </a:bodyPr>
          <a:lstStyle>
            <a:lvl1pPr marL="0" marR="0" indent="0" algn="ctr" defTabSz="1042504"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1" name="Textplatzhalter 9"/>
          <p:cNvSpPr>
            <a:spLocks noGrp="1" noChangeAspect="1"/>
          </p:cNvSpPr>
          <p:nvPr>
            <p:ph type="body" sz="quarter" idx="16" hasCustomPrompt="1"/>
          </p:nvPr>
        </p:nvSpPr>
        <p:spPr>
          <a:xfrm>
            <a:off x="3084450" y="1620000"/>
            <a:ext cx="684000" cy="684000"/>
          </a:xfrm>
          <a:prstGeom prst="ellipse">
            <a:avLst/>
          </a:prstGeom>
          <a:solidFill>
            <a:schemeClr val="tx2"/>
          </a:solidFill>
        </p:spPr>
        <p:txBody>
          <a:bodyPr lIns="0" rIns="0" anchor="ctr" anchorCtr="0">
            <a:noAutofit/>
          </a:bodyP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2" name="Textplatzhalter 9"/>
          <p:cNvSpPr>
            <a:spLocks noGrp="1" noChangeAspect="1"/>
          </p:cNvSpPr>
          <p:nvPr>
            <p:ph type="body" sz="quarter" idx="17" hasCustomPrompt="1"/>
          </p:nvPr>
        </p:nvSpPr>
        <p:spPr>
          <a:xfrm>
            <a:off x="5640452" y="1620000"/>
            <a:ext cx="684000" cy="684000"/>
          </a:xfrm>
          <a:prstGeom prst="ellipse">
            <a:avLst/>
          </a:prstGeom>
          <a:solidFill>
            <a:schemeClr val="tx2"/>
          </a:solidFill>
        </p:spPr>
        <p:txBody>
          <a:bodyPr lIns="0" rIns="0" anchor="ctr" anchorCtr="0">
            <a:noAutofit/>
          </a:bodyPr>
          <a:lstStyle>
            <a:lvl1pPr marL="0" indent="0" algn="ctr">
              <a:lnSpc>
                <a:spcPct val="100000"/>
              </a:lnSpc>
              <a:spcBef>
                <a:spcPts val="0"/>
              </a:spcBef>
              <a:spcAft>
                <a:spcPts val="0"/>
              </a:spcAft>
              <a:buNone/>
              <a:defRPr sz="3900" b="1">
                <a:solidFill>
                  <a:schemeClr val="bg1"/>
                </a:solidFill>
              </a:defRPr>
            </a:lvl1pPr>
            <a:lvl2pPr marL="0" indent="0" algn="ctr">
              <a:lnSpc>
                <a:spcPct val="100000"/>
              </a:lnSpc>
              <a:spcBef>
                <a:spcPts val="0"/>
              </a:spcBef>
              <a:spcAft>
                <a:spcPts val="0"/>
              </a:spcAft>
              <a:buNone/>
              <a:defRPr sz="3900" b="1">
                <a:solidFill>
                  <a:schemeClr val="bg1"/>
                </a:solidFill>
              </a:defRPr>
            </a:lvl2pPr>
            <a:lvl3pPr marL="0" indent="0" algn="ctr">
              <a:lnSpc>
                <a:spcPct val="100000"/>
              </a:lnSpc>
              <a:spcBef>
                <a:spcPts val="0"/>
              </a:spcBef>
              <a:spcAft>
                <a:spcPts val="0"/>
              </a:spcAft>
              <a:buFont typeface="Arial" panose="020B0604020202020204" pitchFamily="34" charset="0"/>
              <a:buNone/>
              <a:defRPr sz="3900" b="1">
                <a:solidFill>
                  <a:schemeClr val="bg1"/>
                </a:solidFill>
              </a:defRPr>
            </a:lvl3pPr>
            <a:lvl4pPr marL="0" indent="0" algn="ctr">
              <a:lnSpc>
                <a:spcPct val="100000"/>
              </a:lnSpc>
              <a:spcBef>
                <a:spcPts val="0"/>
              </a:spcBef>
              <a:spcAft>
                <a:spcPts val="0"/>
              </a:spcAft>
              <a:buFont typeface="Arial" panose="020B0604020202020204" pitchFamily="34" charset="0"/>
              <a:buNone/>
              <a:defRPr sz="3900" b="1">
                <a:solidFill>
                  <a:schemeClr val="bg1"/>
                </a:solidFill>
              </a:defRPr>
            </a:lvl4pPr>
            <a:lvl5pPr marL="0" indent="0" algn="ctr">
              <a:lnSpc>
                <a:spcPct val="100000"/>
              </a:lnSpc>
              <a:spcBef>
                <a:spcPts val="0"/>
              </a:spcBef>
              <a:spcAft>
                <a:spcPts val="0"/>
              </a:spcAft>
              <a:buNone/>
              <a:defRPr sz="3900" b="1">
                <a:solidFill>
                  <a:schemeClr val="bg1"/>
                </a:solidFill>
              </a:defRPr>
            </a:lvl5pPr>
            <a:lvl6pPr marL="0" indent="0" algn="ctr">
              <a:lnSpc>
                <a:spcPct val="100000"/>
              </a:lnSpc>
              <a:spcBef>
                <a:spcPts val="0"/>
              </a:spcBef>
              <a:spcAft>
                <a:spcPts val="0"/>
              </a:spcAft>
              <a:buNone/>
              <a:defRPr sz="3900" b="1">
                <a:solidFill>
                  <a:schemeClr val="bg1"/>
                </a:solidFill>
              </a:defRPr>
            </a:lvl6pPr>
            <a:lvl7pPr marL="0" indent="0" algn="ctr">
              <a:lnSpc>
                <a:spcPct val="100000"/>
              </a:lnSpc>
              <a:spcBef>
                <a:spcPts val="0"/>
              </a:spcBef>
              <a:spcAft>
                <a:spcPts val="0"/>
              </a:spcAft>
              <a:buFont typeface="Arial" panose="020B0604020202020204" pitchFamily="34" charset="0"/>
              <a:buNone/>
              <a:defRPr sz="3900" b="1">
                <a:solidFill>
                  <a:schemeClr val="bg1"/>
                </a:solidFill>
              </a:defRPr>
            </a:lvl7pPr>
            <a:lvl8pPr marL="0" indent="0" algn="ctr">
              <a:lnSpc>
                <a:spcPct val="100000"/>
              </a:lnSpc>
              <a:spcBef>
                <a:spcPts val="0"/>
              </a:spcBef>
              <a:spcAft>
                <a:spcPts val="0"/>
              </a:spcAft>
              <a:buFont typeface="Arial" panose="020B0604020202020204" pitchFamily="34" charset="0"/>
              <a:buNone/>
              <a:defRPr sz="3900" b="1">
                <a:solidFill>
                  <a:schemeClr val="bg1"/>
                </a:solidFill>
              </a:defRPr>
            </a:lvl8pPr>
            <a:lvl9pPr marL="0" indent="0" algn="ctr">
              <a:lnSpc>
                <a:spcPct val="100000"/>
              </a:lnSpc>
              <a:spcBef>
                <a:spcPts val="0"/>
              </a:spcBef>
              <a:spcAft>
                <a:spcPts val="0"/>
              </a:spcAft>
              <a:buFont typeface="Arial" panose="020B0604020202020204" pitchFamily="34" charset="0"/>
              <a:buNone/>
              <a:defRPr sz="3900" b="1">
                <a:solidFill>
                  <a:schemeClr val="bg1"/>
                </a:solidFill>
              </a:defRPr>
            </a:lvl9pPr>
          </a:lstStyle>
          <a:p>
            <a:pPr lvl="0"/>
            <a:r>
              <a:rPr lang="de-DE"/>
              <a:t>#</a:t>
            </a:r>
          </a:p>
        </p:txBody>
      </p:sp>
      <p:sp>
        <p:nvSpPr>
          <p:cNvPr id="13" name="Fußzeilenplatzhalter 8">
            <a:extLst>
              <a:ext uri="{FF2B5EF4-FFF2-40B4-BE49-F238E27FC236}">
                <a16:creationId xmlns:a16="http://schemas.microsoft.com/office/drawing/2014/main" id="{3B0386B0-14F5-40D4-BCBE-46B1603D9729}"/>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4" name="Foliennummernplatzhalter 9">
            <a:extLst>
              <a:ext uri="{FF2B5EF4-FFF2-40B4-BE49-F238E27FC236}">
                <a16:creationId xmlns:a16="http://schemas.microsoft.com/office/drawing/2014/main" id="{C15C6EBA-AE39-4F1B-8369-73142A8117D8}"/>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893787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Zitat // weiß">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563399" y="1224000"/>
            <a:ext cx="9777600" cy="3456000"/>
          </a:xfrm>
        </p:spPr>
        <p:txBody>
          <a:bodyPr anchor="t" anchorCtr="0"/>
          <a:lstStyle>
            <a:lvl1pPr marL="0" indent="485743" algn="l">
              <a:lnSpc>
                <a:spcPct val="114000"/>
              </a:lnSpc>
              <a:spcBef>
                <a:spcPts val="0"/>
              </a:spcBef>
              <a:buSzPct val="110000"/>
              <a:buFontTx/>
              <a:buNone/>
              <a:defRPr sz="2900" b="0" baseline="0"/>
            </a:lvl1pPr>
            <a:lvl2pPr marL="0" indent="0" algn="l">
              <a:lnSpc>
                <a:spcPct val="114000"/>
              </a:lnSpc>
              <a:spcBef>
                <a:spcPts val="0"/>
              </a:spcBef>
              <a:buSzPct val="110000"/>
              <a:buFontTx/>
              <a:buNone/>
              <a:defRPr sz="2900" b="0" normalizeH="0" baseline="0"/>
            </a:lvl2pPr>
            <a:lvl3pPr marL="0" indent="0" algn="l">
              <a:lnSpc>
                <a:spcPct val="114000"/>
              </a:lnSpc>
              <a:spcBef>
                <a:spcPts val="0"/>
              </a:spcBef>
              <a:buFont typeface="Arial" panose="020B0604020202020204" pitchFamily="34" charset="0"/>
              <a:buNone/>
              <a:defRPr sz="2900" b="0"/>
            </a:lvl3pPr>
            <a:lvl4pPr marL="0" indent="0" algn="l">
              <a:lnSpc>
                <a:spcPct val="114000"/>
              </a:lnSpc>
              <a:spcBef>
                <a:spcPts val="0"/>
              </a:spcBef>
              <a:buFont typeface="Arial" panose="020B0604020202020204" pitchFamily="34" charset="0"/>
              <a:buNone/>
              <a:defRPr sz="2900" b="0"/>
            </a:lvl4pPr>
            <a:lvl5pPr marL="0" indent="0" algn="l">
              <a:lnSpc>
                <a:spcPct val="114000"/>
              </a:lnSpc>
              <a:spcBef>
                <a:spcPts val="0"/>
              </a:spcBef>
              <a:buNone/>
              <a:defRPr sz="2900" b="0"/>
            </a:lvl5pPr>
            <a:lvl6pPr marL="0" indent="0" algn="l">
              <a:lnSpc>
                <a:spcPct val="114000"/>
              </a:lnSpc>
              <a:spcBef>
                <a:spcPts val="0"/>
              </a:spcBef>
              <a:buNone/>
              <a:defRPr sz="2900" b="0"/>
            </a:lvl6pPr>
            <a:lvl7pPr marL="0" indent="0" algn="l">
              <a:lnSpc>
                <a:spcPct val="114000"/>
              </a:lnSpc>
              <a:spcBef>
                <a:spcPts val="0"/>
              </a:spcBef>
              <a:buFont typeface="Arial" panose="020B0604020202020204" pitchFamily="34" charset="0"/>
              <a:buNone/>
              <a:defRPr sz="2900" b="0"/>
            </a:lvl7pPr>
            <a:lvl8pPr marL="0" indent="0" algn="l">
              <a:lnSpc>
                <a:spcPct val="114000"/>
              </a:lnSpc>
              <a:spcBef>
                <a:spcPts val="0"/>
              </a:spcBef>
              <a:buFont typeface="Arial" panose="020B0604020202020204" pitchFamily="34" charset="0"/>
              <a:buNone/>
              <a:defRPr sz="2900" b="0"/>
            </a:lvl8pPr>
            <a:lvl9pPr marL="0" indent="0" algn="l">
              <a:lnSpc>
                <a:spcPct val="114000"/>
              </a:lnSpc>
              <a:spcBef>
                <a:spcPts val="0"/>
              </a:spcBef>
              <a:buFont typeface="Arial" panose="020B0604020202020204" pitchFamily="34" charset="0"/>
              <a:buNone/>
              <a:defRPr sz="2900" b="0"/>
            </a:lvl9pPr>
          </a:lstStyle>
          <a:p>
            <a:pPr lvl="0"/>
            <a:r>
              <a:rPr lang="de-DE"/>
              <a:t>Zitat eingeben // Anführungszeichen und Bild ggf. verschieben</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7" name="Textplatzhalter 6"/>
          <p:cNvSpPr>
            <a:spLocks noGrp="1"/>
          </p:cNvSpPr>
          <p:nvPr>
            <p:ph type="body" sz="quarter" idx="13" hasCustomPrompt="1"/>
          </p:nvPr>
        </p:nvSpPr>
        <p:spPr>
          <a:xfrm>
            <a:off x="597600" y="1319658"/>
            <a:ext cx="334800" cy="288001"/>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10" name="Textplatzhalter 6"/>
          <p:cNvSpPr>
            <a:spLocks noGrp="1"/>
          </p:cNvSpPr>
          <p:nvPr>
            <p:ph type="body" sz="quarter" idx="14" hasCustomPrompt="1"/>
          </p:nvPr>
        </p:nvSpPr>
        <p:spPr>
          <a:xfrm>
            <a:off x="3941305" y="4238049"/>
            <a:ext cx="334800" cy="288001"/>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20" name="Bildplatzhalter 7"/>
          <p:cNvSpPr>
            <a:spLocks noGrp="1" noChangeAspect="1"/>
          </p:cNvSpPr>
          <p:nvPr>
            <p:ph type="pic" sz="quarter" idx="16" hasCustomPrompt="1"/>
          </p:nvPr>
        </p:nvSpPr>
        <p:spPr>
          <a:xfrm>
            <a:off x="4950003" y="4644003"/>
            <a:ext cx="840600" cy="840600"/>
          </a:xfrm>
          <a:prstGeom prst="ellipse">
            <a:avLst/>
          </a:prstGeom>
        </p:spPr>
        <p:txBody>
          <a:bodyPr/>
          <a:lstStyle>
            <a:lvl1pPr marL="0" indent="0" algn="ctr">
              <a:lnSpc>
                <a:spcPct val="100000"/>
              </a:lnSpc>
              <a:buNone/>
              <a:defRPr sz="800"/>
            </a:lvl1pPr>
          </a:lstStyle>
          <a:p>
            <a:br>
              <a:rPr lang="de-DE"/>
            </a:br>
            <a:br>
              <a:rPr lang="de-DE"/>
            </a:br>
            <a:br>
              <a:rPr lang="de-DE"/>
            </a:br>
            <a:br>
              <a:rPr lang="de-DE"/>
            </a:br>
            <a:r>
              <a:rPr lang="de-DE"/>
              <a:t>Bild einfügen</a:t>
            </a:r>
          </a:p>
        </p:txBody>
      </p:sp>
      <p:sp>
        <p:nvSpPr>
          <p:cNvPr id="16" name="Textplatzhalter 15"/>
          <p:cNvSpPr>
            <a:spLocks noGrp="1"/>
          </p:cNvSpPr>
          <p:nvPr>
            <p:ph type="body" sz="quarter" idx="15" hasCustomPrompt="1"/>
          </p:nvPr>
        </p:nvSpPr>
        <p:spPr>
          <a:xfrm>
            <a:off x="5904003" y="4786075"/>
            <a:ext cx="2232000" cy="1008112"/>
          </a:xfrm>
        </p:spPr>
        <p:txBody>
          <a:bodyPr/>
          <a:lstStyle>
            <a:lvl1pPr marL="0" indent="0">
              <a:spcBef>
                <a:spcPts val="0"/>
              </a:spcBef>
              <a:spcAft>
                <a:spcPts val="300"/>
              </a:spcAft>
              <a:buNone/>
              <a:defRPr sz="1000" b="1" baseline="0">
                <a:solidFill>
                  <a:schemeClr val="tx2"/>
                </a:solidFill>
              </a:defRPr>
            </a:lvl1pPr>
            <a:lvl2pPr marL="0" indent="0">
              <a:spcBef>
                <a:spcPts val="0"/>
              </a:spcBef>
              <a:spcAft>
                <a:spcPts val="0"/>
              </a:spcAft>
              <a:buNone/>
              <a:defRPr sz="900" b="0"/>
            </a:lvl2pPr>
            <a:lvl3pPr marL="0" indent="0">
              <a:spcBef>
                <a:spcPts val="0"/>
              </a:spcBef>
              <a:spcAft>
                <a:spcPts val="0"/>
              </a:spcAft>
              <a:buFont typeface="Arial" panose="020B0604020202020204" pitchFamily="34" charset="0"/>
              <a:buNone/>
              <a:defRPr sz="900" b="0"/>
            </a:lvl3pPr>
            <a:lvl4pPr marL="0" indent="0">
              <a:spcBef>
                <a:spcPts val="0"/>
              </a:spcBef>
              <a:spcAft>
                <a:spcPts val="0"/>
              </a:spcAft>
              <a:buFont typeface="Arial" panose="020B0604020202020204" pitchFamily="34" charset="0"/>
              <a:buNone/>
              <a:defRPr sz="900" b="0"/>
            </a:lvl4pPr>
            <a:lvl5pPr marL="0" indent="0">
              <a:spcBef>
                <a:spcPts val="0"/>
              </a:spcBef>
              <a:spcAft>
                <a:spcPts val="0"/>
              </a:spcAft>
              <a:buNone/>
              <a:defRPr sz="900" b="0"/>
            </a:lvl5pPr>
            <a:lvl6pPr marL="0" indent="0">
              <a:spcBef>
                <a:spcPts val="0"/>
              </a:spcBef>
              <a:spcAft>
                <a:spcPts val="0"/>
              </a:spcAft>
              <a:buNone/>
              <a:defRPr sz="900" b="0"/>
            </a:lvl6pPr>
            <a:lvl7pPr marL="0" indent="0">
              <a:spcBef>
                <a:spcPts val="0"/>
              </a:spcBef>
              <a:spcAft>
                <a:spcPts val="0"/>
              </a:spcAft>
              <a:buFont typeface="Arial" panose="020B0604020202020204" pitchFamily="34" charset="0"/>
              <a:buNone/>
              <a:defRPr sz="900" b="0"/>
            </a:lvl7pPr>
            <a:lvl8pPr marL="0" indent="0">
              <a:spcBef>
                <a:spcPts val="0"/>
              </a:spcBef>
              <a:spcAft>
                <a:spcPts val="0"/>
              </a:spcAft>
              <a:buFont typeface="Arial" panose="020B0604020202020204" pitchFamily="34" charset="0"/>
              <a:buNone/>
              <a:defRPr sz="900" b="0"/>
            </a:lvl8pPr>
            <a:lvl9pPr marL="0" indent="0">
              <a:spcBef>
                <a:spcPts val="0"/>
              </a:spcBef>
              <a:spcAft>
                <a:spcPts val="0"/>
              </a:spcAft>
              <a:buFont typeface="Arial" panose="020B0604020202020204" pitchFamily="34" charset="0"/>
              <a:buNone/>
              <a:defRPr sz="900" b="0"/>
            </a:lvl9pPr>
          </a:lstStyle>
          <a:p>
            <a:pPr lvl="0"/>
            <a:r>
              <a:rPr lang="de-DE"/>
              <a:t>Vorname Nachname // für Funktionsbezeichnung: Start // Absatz // Listenebene erhöhen/verringern</a:t>
            </a:r>
          </a:p>
          <a:p>
            <a:pPr lvl="1"/>
            <a:r>
              <a:rPr lang="de-DE"/>
              <a:t>Zweite Ebene</a:t>
            </a:r>
          </a:p>
        </p:txBody>
      </p:sp>
      <p:sp>
        <p:nvSpPr>
          <p:cNvPr id="9" name="Fußzeilenplatzhalter 8">
            <a:extLst>
              <a:ext uri="{FF2B5EF4-FFF2-40B4-BE49-F238E27FC236}">
                <a16:creationId xmlns:a16="http://schemas.microsoft.com/office/drawing/2014/main" id="{0E6A8CCE-6334-49F4-A940-04F85EA46AA0}"/>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F4AD5FEF-32D5-4AC5-B841-C3A737BFF78B}"/>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777375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Zitat // rot">
    <p:bg>
      <p:bgPr>
        <a:solidFill>
          <a:schemeClr val="tx2"/>
        </a:solidFill>
        <a:effectLst/>
      </p:bgPr>
    </p:bg>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563399" y="1908807"/>
            <a:ext cx="9777600" cy="3456000"/>
          </a:xfrm>
        </p:spPr>
        <p:txBody>
          <a:bodyPr anchor="t" anchorCtr="0"/>
          <a:lstStyle>
            <a:lvl1pPr marL="0" indent="485743" algn="l">
              <a:lnSpc>
                <a:spcPct val="114000"/>
              </a:lnSpc>
              <a:spcBef>
                <a:spcPts val="0"/>
              </a:spcBef>
              <a:buSzPct val="110000"/>
              <a:buFontTx/>
              <a:buNone/>
              <a:defRPr sz="2900" b="0" baseline="0">
                <a:solidFill>
                  <a:schemeClr val="bg1"/>
                </a:solidFill>
              </a:defRPr>
            </a:lvl1pPr>
            <a:lvl2pPr marL="0" indent="0" algn="l">
              <a:lnSpc>
                <a:spcPct val="114000"/>
              </a:lnSpc>
              <a:spcBef>
                <a:spcPts val="0"/>
              </a:spcBef>
              <a:buSzPct val="110000"/>
              <a:buFontTx/>
              <a:buNone/>
              <a:defRPr sz="2900" b="0" normalizeH="0" baseline="0">
                <a:solidFill>
                  <a:schemeClr val="bg1"/>
                </a:solidFill>
              </a:defRPr>
            </a:lvl2pPr>
            <a:lvl3pPr marL="0" indent="0" algn="l">
              <a:lnSpc>
                <a:spcPct val="114000"/>
              </a:lnSpc>
              <a:spcBef>
                <a:spcPts val="0"/>
              </a:spcBef>
              <a:buFont typeface="Arial" panose="020B0604020202020204" pitchFamily="34" charset="0"/>
              <a:buNone/>
              <a:defRPr sz="2900" b="0">
                <a:solidFill>
                  <a:schemeClr val="bg1"/>
                </a:solidFill>
              </a:defRPr>
            </a:lvl3pPr>
            <a:lvl4pPr marL="0" indent="0" algn="l">
              <a:lnSpc>
                <a:spcPct val="114000"/>
              </a:lnSpc>
              <a:spcBef>
                <a:spcPts val="0"/>
              </a:spcBef>
              <a:buFont typeface="Arial" panose="020B0604020202020204" pitchFamily="34" charset="0"/>
              <a:buNone/>
              <a:defRPr sz="2900" b="0">
                <a:solidFill>
                  <a:schemeClr val="bg1"/>
                </a:solidFill>
              </a:defRPr>
            </a:lvl4pPr>
            <a:lvl5pPr marL="0" indent="0" algn="l">
              <a:lnSpc>
                <a:spcPct val="114000"/>
              </a:lnSpc>
              <a:spcBef>
                <a:spcPts val="0"/>
              </a:spcBef>
              <a:buNone/>
              <a:defRPr sz="2900" b="0">
                <a:solidFill>
                  <a:schemeClr val="bg1"/>
                </a:solidFill>
              </a:defRPr>
            </a:lvl5pPr>
            <a:lvl6pPr marL="0" indent="0" algn="l">
              <a:lnSpc>
                <a:spcPct val="114000"/>
              </a:lnSpc>
              <a:spcBef>
                <a:spcPts val="0"/>
              </a:spcBef>
              <a:buNone/>
              <a:defRPr sz="2900" b="0">
                <a:solidFill>
                  <a:schemeClr val="bg1"/>
                </a:solidFill>
              </a:defRPr>
            </a:lvl6pPr>
            <a:lvl7pPr marL="0" indent="0" algn="l">
              <a:lnSpc>
                <a:spcPct val="114000"/>
              </a:lnSpc>
              <a:spcBef>
                <a:spcPts val="0"/>
              </a:spcBef>
              <a:buFont typeface="Arial" panose="020B0604020202020204" pitchFamily="34" charset="0"/>
              <a:buNone/>
              <a:defRPr sz="2900" b="0">
                <a:solidFill>
                  <a:schemeClr val="bg1"/>
                </a:solidFill>
              </a:defRPr>
            </a:lvl7pPr>
            <a:lvl8pPr marL="0" indent="0" algn="l">
              <a:lnSpc>
                <a:spcPct val="114000"/>
              </a:lnSpc>
              <a:spcBef>
                <a:spcPts val="0"/>
              </a:spcBef>
              <a:buFont typeface="Arial" panose="020B0604020202020204" pitchFamily="34" charset="0"/>
              <a:buNone/>
              <a:defRPr sz="2900" b="0">
                <a:solidFill>
                  <a:schemeClr val="bg1"/>
                </a:solidFill>
              </a:defRPr>
            </a:lvl8pPr>
            <a:lvl9pPr marL="0" indent="0" algn="l">
              <a:lnSpc>
                <a:spcPct val="114000"/>
              </a:lnSpc>
              <a:spcBef>
                <a:spcPts val="0"/>
              </a:spcBef>
              <a:buFont typeface="Arial" panose="020B0604020202020204" pitchFamily="34" charset="0"/>
              <a:buNone/>
              <a:defRPr sz="2900" b="0">
                <a:solidFill>
                  <a:schemeClr val="bg1"/>
                </a:solidFill>
              </a:defRPr>
            </a:lvl9pPr>
          </a:lstStyle>
          <a:p>
            <a:pPr lvl="0"/>
            <a:r>
              <a:rPr lang="de-DE"/>
              <a:t>Zitat eingeben // Anführungszeichen und Bild ggf. verschieben</a:t>
            </a:r>
          </a:p>
        </p:txBody>
      </p:sp>
      <p:sp>
        <p:nvSpPr>
          <p:cNvPr id="7" name="Textplatzhalter 6"/>
          <p:cNvSpPr>
            <a:spLocks noGrp="1"/>
          </p:cNvSpPr>
          <p:nvPr>
            <p:ph type="body" sz="quarter" idx="13" hasCustomPrompt="1"/>
          </p:nvPr>
        </p:nvSpPr>
        <p:spPr>
          <a:xfrm>
            <a:off x="597600" y="2004469"/>
            <a:ext cx="334800" cy="288001"/>
          </a:xfrm>
          <a:blipFill>
            <a:blip r:embed="rId2"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10" name="Textplatzhalter 6"/>
          <p:cNvSpPr>
            <a:spLocks noGrp="1"/>
          </p:cNvSpPr>
          <p:nvPr>
            <p:ph type="body" sz="quarter" idx="14" hasCustomPrompt="1"/>
          </p:nvPr>
        </p:nvSpPr>
        <p:spPr>
          <a:xfrm>
            <a:off x="3941305" y="4922857"/>
            <a:ext cx="334800" cy="288001"/>
          </a:xfrm>
          <a:blipFill>
            <a:blip r:embed="rId3" cstate="print"/>
            <a:stretch>
              <a:fillRect/>
            </a:stretch>
          </a:blipFill>
        </p:spPr>
        <p:txBody>
          <a:bodyPr/>
          <a:lstStyle>
            <a:lvl1pPr marL="0" indent="0">
              <a:lnSpc>
                <a:spcPct val="100000"/>
              </a:lnSpc>
              <a:spcBef>
                <a:spcPts val="0"/>
              </a:spcBef>
              <a:buNone/>
              <a:defRPr sz="500" baseline="0">
                <a:solidFill>
                  <a:schemeClr val="bg1"/>
                </a:solidFill>
              </a:defRPr>
            </a:lvl1pPr>
            <a:lvl2pPr marL="0" indent="0">
              <a:lnSpc>
                <a:spcPct val="100000"/>
              </a:lnSpc>
              <a:spcBef>
                <a:spcPts val="0"/>
              </a:spcBef>
              <a:buNone/>
              <a:defRPr sz="500">
                <a:solidFill>
                  <a:schemeClr val="bg1"/>
                </a:solidFill>
              </a:defRPr>
            </a:lvl2pPr>
            <a:lvl3pPr marL="0" indent="0">
              <a:lnSpc>
                <a:spcPct val="100000"/>
              </a:lnSpc>
              <a:spcBef>
                <a:spcPts val="0"/>
              </a:spcBef>
              <a:buFont typeface="Arial" panose="020B0604020202020204" pitchFamily="34" charset="0"/>
              <a:buNone/>
              <a:defRPr sz="500">
                <a:solidFill>
                  <a:schemeClr val="bg1"/>
                </a:solidFill>
              </a:defRPr>
            </a:lvl3pPr>
            <a:lvl4pPr marL="0" indent="0">
              <a:lnSpc>
                <a:spcPct val="100000"/>
              </a:lnSpc>
              <a:spcBef>
                <a:spcPts val="0"/>
              </a:spcBef>
              <a:buFont typeface="Arial" panose="020B0604020202020204" pitchFamily="34" charset="0"/>
              <a:buNone/>
              <a:defRPr sz="500">
                <a:solidFill>
                  <a:schemeClr val="bg1"/>
                </a:solidFill>
              </a:defRPr>
            </a:lvl4pPr>
            <a:lvl5pPr marL="0" indent="0">
              <a:lnSpc>
                <a:spcPct val="100000"/>
              </a:lnSpc>
              <a:spcBef>
                <a:spcPts val="0"/>
              </a:spcBef>
              <a:buNone/>
              <a:defRPr sz="500">
                <a:solidFill>
                  <a:schemeClr val="bg1"/>
                </a:solidFill>
              </a:defRPr>
            </a:lvl5pPr>
            <a:lvl6pPr marL="0" indent="0">
              <a:lnSpc>
                <a:spcPct val="100000"/>
              </a:lnSpc>
              <a:spcBef>
                <a:spcPts val="0"/>
              </a:spcBef>
              <a:buNone/>
              <a:defRPr sz="500">
                <a:solidFill>
                  <a:schemeClr val="bg1"/>
                </a:solidFill>
              </a:defRPr>
            </a:lvl6pPr>
            <a:lvl7pPr marL="0" indent="0">
              <a:lnSpc>
                <a:spcPct val="100000"/>
              </a:lnSpc>
              <a:spcBef>
                <a:spcPts val="0"/>
              </a:spcBef>
              <a:buFont typeface="Arial" panose="020B0604020202020204" pitchFamily="34" charset="0"/>
              <a:buNone/>
              <a:defRPr sz="500">
                <a:solidFill>
                  <a:schemeClr val="bg1"/>
                </a:solidFill>
              </a:defRPr>
            </a:lvl7pPr>
            <a:lvl8pPr marL="0" indent="0">
              <a:lnSpc>
                <a:spcPct val="100000"/>
              </a:lnSpc>
              <a:spcBef>
                <a:spcPts val="0"/>
              </a:spcBef>
              <a:buFont typeface="Arial" panose="020B0604020202020204" pitchFamily="34" charset="0"/>
              <a:buNone/>
              <a:defRPr sz="500">
                <a:solidFill>
                  <a:schemeClr val="bg1"/>
                </a:solidFill>
              </a:defRPr>
            </a:lvl8pPr>
            <a:lvl9pPr marL="0" indent="0">
              <a:lnSpc>
                <a:spcPct val="100000"/>
              </a:lnSpc>
              <a:spcBef>
                <a:spcPts val="0"/>
              </a:spcBef>
              <a:buFont typeface="Arial" panose="020B0604020202020204" pitchFamily="34" charset="0"/>
              <a:buNone/>
              <a:defRPr sz="500">
                <a:solidFill>
                  <a:schemeClr val="bg1"/>
                </a:solidFill>
              </a:defRPr>
            </a:lvl9pPr>
          </a:lstStyle>
          <a:p>
            <a:pPr lvl="0"/>
            <a:r>
              <a:rPr lang="de-DE"/>
              <a:t>          </a:t>
            </a:r>
          </a:p>
        </p:txBody>
      </p:sp>
      <p:sp>
        <p:nvSpPr>
          <p:cNvPr id="20" name="Bildplatzhalter 7"/>
          <p:cNvSpPr>
            <a:spLocks noGrp="1" noChangeAspect="1"/>
          </p:cNvSpPr>
          <p:nvPr>
            <p:ph type="pic" sz="quarter" idx="16" hasCustomPrompt="1"/>
          </p:nvPr>
        </p:nvSpPr>
        <p:spPr>
          <a:xfrm>
            <a:off x="7261922" y="5508000"/>
            <a:ext cx="840600" cy="840600"/>
          </a:xfrm>
          <a:prstGeom prst="ellipse">
            <a:avLst/>
          </a:prstGeom>
        </p:spPr>
        <p:txBody>
          <a:bodyPr/>
          <a:lstStyle>
            <a:lvl1pPr marL="0" indent="0" algn="ctr">
              <a:lnSpc>
                <a:spcPct val="100000"/>
              </a:lnSpc>
              <a:buNone/>
              <a:defRPr sz="800">
                <a:solidFill>
                  <a:schemeClr val="bg1"/>
                </a:solidFill>
              </a:defRPr>
            </a:lvl1pPr>
          </a:lstStyle>
          <a:p>
            <a:br>
              <a:rPr lang="de-DE"/>
            </a:br>
            <a:br>
              <a:rPr lang="de-DE"/>
            </a:br>
            <a:br>
              <a:rPr lang="de-DE"/>
            </a:br>
            <a:br>
              <a:rPr lang="de-DE"/>
            </a:br>
            <a:r>
              <a:rPr lang="de-DE"/>
              <a:t>Bild einfügen</a:t>
            </a:r>
          </a:p>
        </p:txBody>
      </p:sp>
      <p:sp>
        <p:nvSpPr>
          <p:cNvPr id="16" name="Textplatzhalter 15"/>
          <p:cNvSpPr>
            <a:spLocks noGrp="1"/>
          </p:cNvSpPr>
          <p:nvPr>
            <p:ph type="body" sz="quarter" idx="15" hasCustomPrompt="1"/>
          </p:nvPr>
        </p:nvSpPr>
        <p:spPr>
          <a:xfrm>
            <a:off x="8244003" y="5652003"/>
            <a:ext cx="2232000" cy="1008112"/>
          </a:xfrm>
        </p:spPr>
        <p:txBody>
          <a:bodyPr/>
          <a:lstStyle>
            <a:lvl1pPr marL="0" indent="0">
              <a:spcBef>
                <a:spcPts val="0"/>
              </a:spcBef>
              <a:spcAft>
                <a:spcPts val="300"/>
              </a:spcAft>
              <a:buNone/>
              <a:defRPr sz="1000" b="1" baseline="0">
                <a:solidFill>
                  <a:schemeClr val="bg1"/>
                </a:solidFill>
              </a:defRPr>
            </a:lvl1pPr>
            <a:lvl2pPr marL="0" indent="0">
              <a:spcBef>
                <a:spcPts val="0"/>
              </a:spcBef>
              <a:spcAft>
                <a:spcPts val="0"/>
              </a:spcAft>
              <a:buNone/>
              <a:defRPr sz="900" b="0">
                <a:solidFill>
                  <a:schemeClr val="bg1"/>
                </a:solidFill>
              </a:defRPr>
            </a:lvl2pPr>
            <a:lvl3pPr marL="0" indent="0">
              <a:spcBef>
                <a:spcPts val="0"/>
              </a:spcBef>
              <a:spcAft>
                <a:spcPts val="0"/>
              </a:spcAft>
              <a:buFont typeface="Arial" panose="020B0604020202020204" pitchFamily="34" charset="0"/>
              <a:buNone/>
              <a:defRPr sz="900" b="0">
                <a:solidFill>
                  <a:schemeClr val="bg1"/>
                </a:solidFill>
              </a:defRPr>
            </a:lvl3pPr>
            <a:lvl4pPr marL="0" indent="0">
              <a:spcBef>
                <a:spcPts val="0"/>
              </a:spcBef>
              <a:spcAft>
                <a:spcPts val="0"/>
              </a:spcAft>
              <a:buFont typeface="Arial" panose="020B0604020202020204" pitchFamily="34" charset="0"/>
              <a:buNone/>
              <a:defRPr sz="900" b="0">
                <a:solidFill>
                  <a:schemeClr val="bg1"/>
                </a:solidFill>
              </a:defRPr>
            </a:lvl4pPr>
            <a:lvl5pPr marL="0" indent="0">
              <a:spcBef>
                <a:spcPts val="0"/>
              </a:spcBef>
              <a:spcAft>
                <a:spcPts val="0"/>
              </a:spcAft>
              <a:buNone/>
              <a:defRPr sz="900" b="0">
                <a:solidFill>
                  <a:schemeClr val="bg1"/>
                </a:solidFill>
              </a:defRPr>
            </a:lvl5pPr>
            <a:lvl6pPr marL="0" indent="0">
              <a:spcBef>
                <a:spcPts val="0"/>
              </a:spcBef>
              <a:spcAft>
                <a:spcPts val="0"/>
              </a:spcAft>
              <a:buNone/>
              <a:defRPr sz="900" b="0">
                <a:solidFill>
                  <a:schemeClr val="bg1"/>
                </a:solidFill>
              </a:defRPr>
            </a:lvl6pPr>
            <a:lvl7pPr marL="0" indent="0">
              <a:spcBef>
                <a:spcPts val="0"/>
              </a:spcBef>
              <a:spcAft>
                <a:spcPts val="0"/>
              </a:spcAft>
              <a:buFont typeface="Arial" panose="020B0604020202020204" pitchFamily="34" charset="0"/>
              <a:buNone/>
              <a:defRPr sz="900" b="0">
                <a:solidFill>
                  <a:schemeClr val="bg1"/>
                </a:solidFill>
              </a:defRPr>
            </a:lvl7pPr>
            <a:lvl8pPr marL="0" indent="0">
              <a:spcBef>
                <a:spcPts val="0"/>
              </a:spcBef>
              <a:spcAft>
                <a:spcPts val="0"/>
              </a:spcAft>
              <a:buFont typeface="Arial" panose="020B0604020202020204" pitchFamily="34" charset="0"/>
              <a:buNone/>
              <a:defRPr sz="900" b="0">
                <a:solidFill>
                  <a:schemeClr val="bg1"/>
                </a:solidFill>
              </a:defRPr>
            </a:lvl8pPr>
            <a:lvl9pPr marL="0" indent="0">
              <a:spcBef>
                <a:spcPts val="0"/>
              </a:spcBef>
              <a:spcAft>
                <a:spcPts val="0"/>
              </a:spcAft>
              <a:buFont typeface="Arial" panose="020B0604020202020204" pitchFamily="34" charset="0"/>
              <a:buNone/>
              <a:defRPr sz="900" b="0">
                <a:solidFill>
                  <a:schemeClr val="bg1"/>
                </a:solidFill>
              </a:defRPr>
            </a:lvl9pPr>
          </a:lstStyle>
          <a:p>
            <a:pPr lvl="0"/>
            <a:r>
              <a:rPr lang="de-DE"/>
              <a:t>Vorname Nachname // für Funktionsbezeichnung: Start // Absatz // Listenebene erhöhen/verringern  </a:t>
            </a:r>
          </a:p>
          <a:p>
            <a:pPr lvl="1"/>
            <a:r>
              <a:rPr lang="de-DE"/>
              <a:t>Zweite Ebene</a:t>
            </a:r>
          </a:p>
        </p:txBody>
      </p:sp>
      <p:sp>
        <p:nvSpPr>
          <p:cNvPr id="2" name="Fußzeilenplatzhalter 1"/>
          <p:cNvSpPr>
            <a:spLocks noGrp="1"/>
          </p:cNvSpPr>
          <p:nvPr>
            <p:ph type="ftr" sz="quarter" idx="17"/>
          </p:nvPr>
        </p:nvSpPr>
        <p:spPr>
          <a:xfrm>
            <a:off x="1440000" y="7117200"/>
            <a:ext cx="1800000" cy="180000"/>
          </a:xfrm>
          <a:prstGeom prst="rect">
            <a:avLst/>
          </a:prstGeom>
        </p:spPr>
        <p:txBody>
          <a:bodyPr/>
          <a:lstStyle>
            <a:lvl1pPr>
              <a:defRPr sz="500">
                <a:solidFill>
                  <a:schemeClr val="tx2"/>
                </a:solidFill>
              </a:defRPr>
            </a:lvl1pPr>
          </a:lstStyle>
          <a:p>
            <a:r>
              <a:rPr lang="de-DE">
                <a:solidFill>
                  <a:srgbClr val="EE334E"/>
                </a:solidFill>
              </a:rPr>
              <a:t>Klausur Deutsches Sportabzeichen • 15. November 2019 • DOSB</a:t>
            </a:r>
          </a:p>
        </p:txBody>
      </p:sp>
      <p:sp>
        <p:nvSpPr>
          <p:cNvPr id="3" name="Foliennummernplatzhalter 2"/>
          <p:cNvSpPr>
            <a:spLocks noGrp="1"/>
          </p:cNvSpPr>
          <p:nvPr>
            <p:ph type="sldNum" sz="quarter" idx="18"/>
          </p:nvPr>
        </p:nvSpPr>
        <p:spPr>
          <a:xfrm>
            <a:off x="458788" y="7117118"/>
            <a:ext cx="359999" cy="180000"/>
          </a:xfrm>
          <a:prstGeom prst="rect">
            <a:avLst/>
          </a:prstGeom>
        </p:spPr>
        <p:txBody>
          <a:bodyPr/>
          <a:lstStyle>
            <a:lvl1pPr>
              <a:defRPr sz="500">
                <a:solidFill>
                  <a:schemeClr val="tx2"/>
                </a:solidFill>
              </a:defRPr>
            </a:lvl1pPr>
          </a:lstStyle>
          <a:p>
            <a:r>
              <a:rPr lang="de-DE">
                <a:solidFill>
                  <a:srgbClr val="EE334E"/>
                </a:solidFill>
              </a:rPr>
              <a:t>Seite </a:t>
            </a:r>
            <a:fld id="{7742BE65-FDB8-40E0-941F-A320667A7227}" type="slidenum">
              <a:rPr lang="de-DE" smtClean="0">
                <a:solidFill>
                  <a:srgbClr val="EE334E"/>
                </a:solidFill>
              </a:rPr>
              <a:pPr/>
              <a:t>‹Nr.›</a:t>
            </a:fld>
            <a:endParaRPr lang="de-DE">
              <a:solidFill>
                <a:srgbClr val="EE334E"/>
              </a:solidFill>
            </a:endParaRPr>
          </a:p>
        </p:txBody>
      </p:sp>
      <p:grpSp>
        <p:nvGrpSpPr>
          <p:cNvPr id="4" name="Gruppieren 87"/>
          <p:cNvGrpSpPr/>
          <p:nvPr userDrawn="1"/>
        </p:nvGrpSpPr>
        <p:grpSpPr>
          <a:xfrm>
            <a:off x="-2807997" y="-467997"/>
            <a:ext cx="13968000" cy="8496001"/>
            <a:chOff x="-2808000" y="-468001"/>
            <a:chExt cx="13968000" cy="8496001"/>
          </a:xfrm>
        </p:grpSpPr>
        <p:grpSp>
          <p:nvGrpSpPr>
            <p:cNvPr id="5" name="Hilfslinien oben"/>
            <p:cNvGrpSpPr/>
            <p:nvPr userDrawn="1"/>
          </p:nvGrpSpPr>
          <p:grpSpPr>
            <a:xfrm>
              <a:off x="458788" y="-468000"/>
              <a:ext cx="9775825" cy="360000"/>
              <a:chOff x="458788" y="-468000"/>
              <a:chExt cx="9775825" cy="360000"/>
            </a:xfrm>
          </p:grpSpPr>
          <p:cxnSp>
            <p:nvCxnSpPr>
              <p:cNvPr id="11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p:nvPr userDrawn="1"/>
          </p:nvGrpSpPr>
          <p:grpSpPr>
            <a:xfrm>
              <a:off x="458788" y="7668000"/>
              <a:ext cx="9775825" cy="360000"/>
              <a:chOff x="458788" y="-468000"/>
              <a:chExt cx="9775825" cy="360000"/>
            </a:xfrm>
          </p:grpSpPr>
          <p:cxnSp>
            <p:nvCxnSpPr>
              <p:cNvPr id="111"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p:nvPr userDrawn="1"/>
          </p:nvGrpSpPr>
          <p:grpSpPr>
            <a:xfrm>
              <a:off x="-468000" y="6299200"/>
              <a:ext cx="360000" cy="804863"/>
              <a:chOff x="11160000" y="6299200"/>
              <a:chExt cx="360000" cy="804863"/>
            </a:xfrm>
          </p:grpSpPr>
          <p:cxnSp>
            <p:nvCxnSpPr>
              <p:cNvPr id="109"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9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9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1" name="Regieanweisung // Listenebenen"/>
            <p:cNvGrpSpPr/>
            <p:nvPr userDrawn="1"/>
          </p:nvGrpSpPr>
          <p:grpSpPr>
            <a:xfrm>
              <a:off x="-2808000" y="1854000"/>
              <a:ext cx="2700000" cy="1494000"/>
              <a:chOff x="-2808000" y="1854000"/>
              <a:chExt cx="2700000" cy="1494000"/>
            </a:xfrm>
          </p:grpSpPr>
          <p:pic>
            <p:nvPicPr>
              <p:cNvPr id="104" name="Bild Listenebenen erhöh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Bild Listenebenen verringer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107"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108"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9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uppieren 96"/>
            <p:cNvGrpSpPr/>
            <p:nvPr userDrawn="1"/>
          </p:nvGrpSpPr>
          <p:grpSpPr>
            <a:xfrm>
              <a:off x="10800000" y="358775"/>
              <a:ext cx="360000" cy="6745288"/>
              <a:chOff x="10800000" y="358775"/>
              <a:chExt cx="360000" cy="6745288"/>
            </a:xfrm>
          </p:grpSpPr>
          <p:cxnSp>
            <p:nvCxnSpPr>
              <p:cNvPr id="9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96058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und Bild links // Partner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Text und Bild links // Partnerlogo</a:t>
            </a:r>
          </a:p>
        </p:txBody>
      </p:sp>
      <p:sp>
        <p:nvSpPr>
          <p:cNvPr id="4" name="Foliennummernplatzhalter 3"/>
          <p:cNvSpPr>
            <a:spLocks noGrp="1"/>
          </p:cNvSpPr>
          <p:nvPr>
            <p:ph type="sldNum" sz="quarter" idx="11"/>
          </p:nvPr>
        </p:nvSpPr>
        <p:spPr>
          <a:xfrm>
            <a:off x="1368000"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8" name="Textplatzhalter 7"/>
          <p:cNvSpPr>
            <a:spLocks noGrp="1"/>
          </p:cNvSpPr>
          <p:nvPr>
            <p:ph type="body" sz="quarter" idx="12" hasCustomPrompt="1"/>
          </p:nvPr>
        </p:nvSpPr>
        <p:spPr>
          <a:xfrm>
            <a:off x="3988801" y="1528766"/>
            <a:ext cx="6245812" cy="4770437"/>
          </a:xfrm>
        </p:spPr>
        <p:txBody>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7" name="Bildplatzhalter 7"/>
          <p:cNvSpPr>
            <a:spLocks noGrp="1"/>
          </p:cNvSpPr>
          <p:nvPr>
            <p:ph type="pic" sz="quarter" idx="13" hasCustomPrompt="1"/>
          </p:nvPr>
        </p:nvSpPr>
        <p:spPr>
          <a:xfrm>
            <a:off x="467660" y="1619252"/>
            <a:ext cx="3106800" cy="4050000"/>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r>
              <a:rPr lang="de-DE"/>
              <a:t>Bild einfügen</a:t>
            </a:r>
          </a:p>
        </p:txBody>
      </p:sp>
      <p:sp>
        <p:nvSpPr>
          <p:cNvPr id="9" name="Bildplatzhalter 7"/>
          <p:cNvSpPr>
            <a:spLocks noGrp="1"/>
          </p:cNvSpPr>
          <p:nvPr>
            <p:ph type="pic" sz="quarter" idx="14" hasCustomPrompt="1"/>
          </p:nvPr>
        </p:nvSpPr>
        <p:spPr>
          <a:xfrm>
            <a:off x="457203" y="6548177"/>
            <a:ext cx="684000" cy="720000"/>
          </a:xfrm>
          <a:prstGeom prst="rect">
            <a:avLst/>
          </a:prstGeom>
        </p:spPr>
        <p:txBody>
          <a:bodyPr/>
          <a:lstStyle>
            <a:lvl1pPr marL="0" indent="0" algn="ctr">
              <a:lnSpc>
                <a:spcPct val="100000"/>
              </a:lnSpc>
              <a:buNone/>
              <a:defRPr sz="800" baseline="0"/>
            </a:lvl1pPr>
          </a:lstStyle>
          <a:p>
            <a:r>
              <a:rPr lang="de-DE"/>
              <a:t>Partnerlogo einfügen // ggf. einpassen</a:t>
            </a:r>
          </a:p>
        </p:txBody>
      </p:sp>
      <p:sp>
        <p:nvSpPr>
          <p:cNvPr id="10" name="Textplatzhalter 5"/>
          <p:cNvSpPr>
            <a:spLocks noGrp="1"/>
          </p:cNvSpPr>
          <p:nvPr>
            <p:ph type="body" sz="quarter" idx="15" hasCustomPrompt="1"/>
          </p:nvPr>
        </p:nvSpPr>
        <p:spPr>
          <a:xfrm>
            <a:off x="458790" y="57060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11" name="Fußzeilenplatzhalter 8">
            <a:extLst>
              <a:ext uri="{FF2B5EF4-FFF2-40B4-BE49-F238E27FC236}">
                <a16:creationId xmlns:a16="http://schemas.microsoft.com/office/drawing/2014/main" id="{AC75F43C-590C-4690-967D-A61BD1DB277F}"/>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2" name="Foliennummernplatzhalter 9">
            <a:extLst>
              <a:ext uri="{FF2B5EF4-FFF2-40B4-BE49-F238E27FC236}">
                <a16:creationId xmlns:a16="http://schemas.microsoft.com/office/drawing/2014/main" id="{4F80D9B1-5988-4EFE-9F19-CF381216D4D3}"/>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095477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de-DE" sz="3000" b="0" i="0" u="none" strike="noStrike" baseline="0" smtClean="0"/>
            </a:lvl1pPr>
          </a:lstStyle>
          <a:p>
            <a:r>
              <a:rPr lang="de-DE"/>
              <a:t>Headline einfügen auch zweizeilig</a:t>
            </a:r>
            <a:br>
              <a:rPr lang="de-DE"/>
            </a:br>
            <a:r>
              <a:rPr lang="de-DE"/>
              <a:t>Layout: </a:t>
            </a:r>
            <a:r>
              <a:rPr lang="de-DE" sz="3000" b="0" i="0" u="none" strike="noStrike" baseline="0">
                <a:latin typeface="ArialMT"/>
              </a:rPr>
              <a:t>Schlussfolie</a:t>
            </a:r>
            <a:endParaRPr lang="de-DE"/>
          </a:p>
        </p:txBody>
      </p:sp>
      <p:sp>
        <p:nvSpPr>
          <p:cNvPr id="8" name="Textplatzhalter 7"/>
          <p:cNvSpPr>
            <a:spLocks noGrp="1"/>
          </p:cNvSpPr>
          <p:nvPr>
            <p:ph type="body" sz="quarter" idx="12" hasCustomPrompt="1"/>
          </p:nvPr>
        </p:nvSpPr>
        <p:spPr>
          <a:xfrm>
            <a:off x="458791" y="4824003"/>
            <a:ext cx="5886000" cy="1800947"/>
          </a:xfrm>
        </p:spPr>
        <p:txBody>
          <a:bodyPr/>
          <a:lstStyle>
            <a:lvl1pPr marL="0" indent="0">
              <a:lnSpc>
                <a:spcPct val="115000"/>
              </a:lnSpc>
              <a:spcBef>
                <a:spcPts val="0"/>
              </a:spcBef>
              <a:buNone/>
              <a:defRPr b="0"/>
            </a:lvl1pPr>
            <a:lvl2pPr marL="0" indent="0">
              <a:lnSpc>
                <a:spcPct val="115000"/>
              </a:lnSpc>
              <a:spcBef>
                <a:spcPts val="0"/>
              </a:spcBef>
              <a:buNone/>
              <a:defRPr b="0"/>
            </a:lvl2pPr>
            <a:lvl3pPr marL="0" indent="0">
              <a:lnSpc>
                <a:spcPct val="115000"/>
              </a:lnSpc>
              <a:spcBef>
                <a:spcPts val="0"/>
              </a:spcBef>
              <a:buNone/>
              <a:defRPr b="0"/>
            </a:lvl3pPr>
            <a:lvl4pPr marL="0" indent="0">
              <a:lnSpc>
                <a:spcPct val="115000"/>
              </a:lnSpc>
              <a:spcBef>
                <a:spcPts val="0"/>
              </a:spcBef>
              <a:buNone/>
              <a:defRPr b="0"/>
            </a:lvl4pPr>
            <a:lvl5pPr marL="0" indent="0">
              <a:lnSpc>
                <a:spcPct val="115000"/>
              </a:lnSpc>
              <a:spcBef>
                <a:spcPts val="0"/>
              </a:spcBef>
              <a:buFont typeface="Arial" panose="020B0604020202020204" pitchFamily="34" charset="0"/>
              <a:buNone/>
              <a:defRPr b="0"/>
            </a:lvl5pPr>
            <a:lvl6pPr marL="0" indent="0">
              <a:lnSpc>
                <a:spcPct val="115000"/>
              </a:lnSpc>
              <a:spcBef>
                <a:spcPts val="0"/>
              </a:spcBef>
              <a:buFont typeface="Arial" panose="020B0604020202020204" pitchFamily="34" charset="0"/>
              <a:buNone/>
              <a:defRPr b="0"/>
            </a:lvl6pPr>
            <a:lvl7pPr marL="0" indent="0">
              <a:lnSpc>
                <a:spcPct val="115000"/>
              </a:lnSpc>
              <a:spcBef>
                <a:spcPts val="0"/>
              </a:spcBef>
              <a:buNone/>
              <a:defRPr b="0"/>
            </a:lvl7pPr>
            <a:lvl8pPr marL="0" indent="0">
              <a:lnSpc>
                <a:spcPct val="115000"/>
              </a:lnSpc>
              <a:spcBef>
                <a:spcPts val="0"/>
              </a:spcBef>
              <a:buNone/>
              <a:defRPr b="0"/>
            </a:lvl8pPr>
            <a:lvl9pPr marL="0" indent="0">
              <a:lnSpc>
                <a:spcPct val="115000"/>
              </a:lnSpc>
              <a:spcBef>
                <a:spcPts val="0"/>
              </a:spcBef>
              <a:buFont typeface="Arial" panose="020B0604020202020204" pitchFamily="34" charset="0"/>
              <a:buNone/>
              <a:defRPr b="0"/>
            </a:lvl9pPr>
          </a:lstStyle>
          <a:p>
            <a:pPr lvl="0"/>
            <a:r>
              <a:rPr lang="de-DE"/>
              <a:t>Kontaktdaten</a:t>
            </a:r>
          </a:p>
        </p:txBody>
      </p:sp>
      <p:sp>
        <p:nvSpPr>
          <p:cNvPr id="7" name="Bildplatzhalter 7"/>
          <p:cNvSpPr>
            <a:spLocks noGrp="1"/>
          </p:cNvSpPr>
          <p:nvPr>
            <p:ph type="pic" sz="quarter" idx="13" hasCustomPrompt="1"/>
          </p:nvPr>
        </p:nvSpPr>
        <p:spPr>
          <a:xfrm>
            <a:off x="467660" y="1619249"/>
            <a:ext cx="5886000" cy="2808000"/>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6" name="Foliennummernplatzhalter 5"/>
          <p:cNvSpPr>
            <a:spLocks noGrp="1"/>
          </p:cNvSpPr>
          <p:nvPr>
            <p:ph type="sldNum" sz="quarter" idx="15"/>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10" name="Textplatzhalter 5"/>
          <p:cNvSpPr>
            <a:spLocks noGrp="1"/>
          </p:cNvSpPr>
          <p:nvPr>
            <p:ph type="body" sz="quarter" idx="16" hasCustomPrompt="1"/>
          </p:nvPr>
        </p:nvSpPr>
        <p:spPr>
          <a:xfrm>
            <a:off x="458790" y="4474800"/>
            <a:ext cx="3106799"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sp>
        <p:nvSpPr>
          <p:cNvPr id="9" name="Fußzeilenplatzhalter 8">
            <a:extLst>
              <a:ext uri="{FF2B5EF4-FFF2-40B4-BE49-F238E27FC236}">
                <a16:creationId xmlns:a16="http://schemas.microsoft.com/office/drawing/2014/main" id="{E8C81DE5-39B2-479A-8867-01EE64B15168}"/>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5A68CBF0-7D90-4E16-8D7B-CC11B4CE68D4}"/>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985392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einfügen auch zweizeilig</a:t>
            </a:r>
            <a:br>
              <a:rPr lang="de-DE"/>
            </a:br>
            <a:r>
              <a:rPr lang="de-DE"/>
              <a:t>Layout: Nur Headline</a:t>
            </a:r>
          </a:p>
        </p:txBody>
      </p:sp>
      <p:sp>
        <p:nvSpPr>
          <p:cNvPr id="4" name="Foliennummernplatzhalter 3"/>
          <p:cNvSpPr>
            <a:spLocks noGrp="1"/>
          </p:cNvSpPr>
          <p:nvPr>
            <p:ph type="sldNum" sz="quarter" idx="11"/>
          </p:nvPr>
        </p:nvSpPr>
        <p:spPr>
          <a:xfrm>
            <a:off x="458791" y="7117118"/>
            <a:ext cx="720080" cy="180000"/>
          </a:xfrm>
          <a:prstGeom prst="rect">
            <a:avLst/>
          </a:prstGeom>
        </p:spPr>
        <p:txBody>
          <a:bodyPr/>
          <a:lstStyle/>
          <a:p>
            <a:r>
              <a:rPr lang="de-DE">
                <a:solidFill>
                  <a:srgbClr val="9C9E9F"/>
                </a:solidFill>
              </a:rPr>
              <a:t>Seite </a:t>
            </a:r>
            <a:fld id="{7742BE65-FDB8-40E0-941F-A320667A7227}" type="slidenum">
              <a:rPr lang="de-DE" smtClean="0">
                <a:solidFill>
                  <a:srgbClr val="9C9E9F"/>
                </a:solidFill>
              </a:rPr>
              <a:pPr/>
              <a:t>‹Nr.›</a:t>
            </a:fld>
            <a:endParaRPr lang="de-DE">
              <a:solidFill>
                <a:srgbClr val="9C9E9F"/>
              </a:solidFill>
            </a:endParaRPr>
          </a:p>
        </p:txBody>
      </p:sp>
      <p:sp>
        <p:nvSpPr>
          <p:cNvPr id="5" name="Fußzeilenplatzhalter 8">
            <a:extLst>
              <a:ext uri="{FF2B5EF4-FFF2-40B4-BE49-F238E27FC236}">
                <a16:creationId xmlns:a16="http://schemas.microsoft.com/office/drawing/2014/main" id="{41C93CEC-B39C-452C-A559-549B72DA8947}"/>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6" name="Foliennummernplatzhalter 9">
            <a:extLst>
              <a:ext uri="{FF2B5EF4-FFF2-40B4-BE49-F238E27FC236}">
                <a16:creationId xmlns:a16="http://schemas.microsoft.com/office/drawing/2014/main" id="{557BAFC4-0E35-4872-98B8-3B452280CE53}"/>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329509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3 Bilder gleiches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p>
        </p:txBody>
      </p:sp>
      <p:sp>
        <p:nvSpPr>
          <p:cNvPr id="8" name="Textplatzhalter 7"/>
          <p:cNvSpPr>
            <a:spLocks noGrp="1"/>
          </p:cNvSpPr>
          <p:nvPr>
            <p:ph type="body" sz="quarter" idx="12"/>
          </p:nvPr>
        </p:nvSpPr>
        <p:spPr>
          <a:xfrm>
            <a:off x="458788" y="1528763"/>
            <a:ext cx="9775825" cy="216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7"/>
          <p:cNvSpPr>
            <a:spLocks noGrp="1"/>
          </p:cNvSpPr>
          <p:nvPr>
            <p:ph type="pic" sz="quarter" idx="13"/>
          </p:nvPr>
        </p:nvSpPr>
        <p:spPr>
          <a:xfrm>
            <a:off x="458788"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7" name="Bildplatzhalter 7"/>
          <p:cNvSpPr>
            <a:spLocks noGrp="1"/>
          </p:cNvSpPr>
          <p:nvPr>
            <p:ph type="pic" sz="quarter" idx="14"/>
          </p:nvPr>
        </p:nvSpPr>
        <p:spPr>
          <a:xfrm>
            <a:off x="3781781"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0" name="Bildplatzhalter 7"/>
          <p:cNvSpPr>
            <a:spLocks noGrp="1"/>
          </p:cNvSpPr>
          <p:nvPr>
            <p:ph type="pic" sz="quarter" idx="15"/>
          </p:nvPr>
        </p:nvSpPr>
        <p:spPr>
          <a:xfrm>
            <a:off x="7104773" y="3798000"/>
            <a:ext cx="3129840" cy="223056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11" name="Textplatzhalter 5"/>
          <p:cNvSpPr>
            <a:spLocks noGrp="1"/>
          </p:cNvSpPr>
          <p:nvPr>
            <p:ph type="body" sz="quarter" idx="16"/>
          </p:nvPr>
        </p:nvSpPr>
        <p:spPr>
          <a:xfrm>
            <a:off x="3781781"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Textplatzhalter 5"/>
          <p:cNvSpPr>
            <a:spLocks noGrp="1"/>
          </p:cNvSpPr>
          <p:nvPr>
            <p:ph type="body" sz="quarter" idx="17"/>
          </p:nvPr>
        </p:nvSpPr>
        <p:spPr>
          <a:xfrm>
            <a:off x="7104773"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3" name="Textplatzhalter 5"/>
          <p:cNvSpPr>
            <a:spLocks noGrp="1"/>
          </p:cNvSpPr>
          <p:nvPr>
            <p:ph type="body" sz="quarter" idx="18"/>
          </p:nvPr>
        </p:nvSpPr>
        <p:spPr>
          <a:xfrm>
            <a:off x="458787" y="6066000"/>
            <a:ext cx="312984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6" name="Bildplatzhalter 7"/>
          <p:cNvSpPr>
            <a:spLocks noGrp="1"/>
          </p:cNvSpPr>
          <p:nvPr>
            <p:ph type="pic" sz="quarter" idx="19"/>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3" name="Fußzeilenplatzhalter 2"/>
          <p:cNvSpPr>
            <a:spLocks noGrp="1"/>
          </p:cNvSpPr>
          <p:nvPr>
            <p:ph type="ftr" sz="quarter" idx="20"/>
          </p:nvPr>
        </p:nvSpPr>
        <p:spPr>
          <a:xfrm>
            <a:off x="2640938" y="7144496"/>
            <a:ext cx="5760000" cy="180000"/>
          </a:xfrm>
          <a:prstGeom prst="rect">
            <a:avLst/>
          </a:prstGeom>
        </p:spPr>
        <p:txBody>
          <a:bodyPr/>
          <a:lstStyle>
            <a:lvl1pPr algn="ctr">
              <a:defRPr sz="1000"/>
            </a:lvl1pPr>
          </a:lstStyle>
          <a:p>
            <a:r>
              <a:rPr lang="de-DE"/>
              <a:t>Klausur Deutsches Sportabzeichen • 15. November 2019 • DOSB</a:t>
            </a:r>
          </a:p>
        </p:txBody>
      </p:sp>
      <p:sp>
        <p:nvSpPr>
          <p:cNvPr id="4" name="Foliennummernplatzhalter 3"/>
          <p:cNvSpPr>
            <a:spLocks noGrp="1"/>
          </p:cNvSpPr>
          <p:nvPr>
            <p:ph type="sldNum" sz="quarter" idx="21"/>
          </p:nvPr>
        </p:nvSpPr>
        <p:spPr>
          <a:xfrm>
            <a:off x="8536335" y="7144496"/>
            <a:ext cx="720000" cy="180000"/>
          </a:xfrm>
          <a:prstGeom prst="rect">
            <a:avLst/>
          </a:prstGeom>
        </p:spPr>
        <p:txBody>
          <a:bodyPr/>
          <a:lstStyle/>
          <a:p>
            <a:fld id="{F82054C5-6049-4B16-840D-6A6F45EDF7ED}" type="slidenum">
              <a:rPr lang="de-DE" smtClean="0"/>
              <a:pPr/>
              <a:t>‹Nr.›</a:t>
            </a:fld>
            <a:endParaRPr lang="de-DE"/>
          </a:p>
        </p:txBody>
      </p:sp>
    </p:spTree>
    <p:extLst>
      <p:ext uri="{BB962C8B-B14F-4D97-AF65-F5344CB8AC3E}">
        <p14:creationId xmlns:p14="http://schemas.microsoft.com/office/powerpoint/2010/main" val="1590077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Titelfolie mit Bild">
    <p:spTree>
      <p:nvGrpSpPr>
        <p:cNvPr id="1" name=""/>
        <p:cNvGrpSpPr/>
        <p:nvPr/>
      </p:nvGrpSpPr>
      <p:grpSpPr>
        <a:xfrm>
          <a:off x="0" y="0"/>
          <a:ext cx="0" cy="0"/>
          <a:chOff x="0" y="0"/>
          <a:chExt cx="0" cy="0"/>
        </a:xfrm>
      </p:grpSpPr>
      <p:grpSp>
        <p:nvGrpSpPr>
          <p:cNvPr id="6" name="Gruppieren 35"/>
          <p:cNvGrpSpPr>
            <a:grpSpLocks/>
          </p:cNvGrpSpPr>
          <p:nvPr userDrawn="1"/>
        </p:nvGrpSpPr>
        <p:grpSpPr bwMode="auto">
          <a:xfrm>
            <a:off x="-2808288" y="-468313"/>
            <a:ext cx="13968413" cy="8496301"/>
            <a:chOff x="-2808000" y="-468001"/>
            <a:chExt cx="13968000" cy="8496001"/>
          </a:xfrm>
        </p:grpSpPr>
        <p:grpSp>
          <p:nvGrpSpPr>
            <p:cNvPr id="7" name="Hilfslinien oben"/>
            <p:cNvGrpSpPr>
              <a:grpSpLocks/>
            </p:cNvGrpSpPr>
            <p:nvPr userDrawn="1"/>
          </p:nvGrpSpPr>
          <p:grpSpPr bwMode="auto">
            <a:xfrm>
              <a:off x="458788" y="-468000"/>
              <a:ext cx="9775825" cy="360000"/>
              <a:chOff x="458788" y="-468000"/>
              <a:chExt cx="9775825" cy="360000"/>
            </a:xfrm>
          </p:grpSpPr>
          <p:cxnSp>
            <p:nvCxnSpPr>
              <p:cNvPr id="32"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unten"/>
            <p:cNvGrpSpPr>
              <a:grpSpLocks/>
            </p:cNvGrpSpPr>
            <p:nvPr userDrawn="1"/>
          </p:nvGrpSpPr>
          <p:grpSpPr bwMode="auto">
            <a:xfrm>
              <a:off x="458788" y="7668000"/>
              <a:ext cx="9775825" cy="360000"/>
              <a:chOff x="458788" y="-468000"/>
              <a:chExt cx="9775825" cy="360000"/>
            </a:xfrm>
          </p:grpSpPr>
          <p:cxnSp>
            <p:nvCxnSpPr>
              <p:cNvPr id="30"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Hilfslinien links"/>
            <p:cNvGrpSpPr>
              <a:grpSpLocks/>
            </p:cNvGrpSpPr>
            <p:nvPr userDrawn="1"/>
          </p:nvGrpSpPr>
          <p:grpSpPr bwMode="auto">
            <a:xfrm>
              <a:off x="-468000" y="6299200"/>
              <a:ext cx="360000" cy="804863"/>
              <a:chOff x="11160000" y="6299200"/>
              <a:chExt cx="360000" cy="804863"/>
            </a:xfrm>
          </p:grpSpPr>
          <p:cxnSp>
            <p:nvCxnSpPr>
              <p:cNvPr id="28"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12"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13"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4" name="Regieanweisung // Listenebenen"/>
            <p:cNvGrpSpPr>
              <a:grpSpLocks/>
            </p:cNvGrpSpPr>
            <p:nvPr userDrawn="1"/>
          </p:nvGrpSpPr>
          <p:grpSpPr bwMode="auto">
            <a:xfrm>
              <a:off x="-2808000" y="1854000"/>
              <a:ext cx="2700000" cy="1494000"/>
              <a:chOff x="-2808000" y="1854000"/>
              <a:chExt cx="2700000" cy="1494000"/>
            </a:xfrm>
          </p:grpSpPr>
          <p:pic>
            <p:nvPicPr>
              <p:cNvPr id="23"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26"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27"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15"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uppieren 44"/>
            <p:cNvGrpSpPr>
              <a:grpSpLocks/>
            </p:cNvGrpSpPr>
            <p:nvPr userDrawn="1"/>
          </p:nvGrpSpPr>
          <p:grpSpPr bwMode="auto">
            <a:xfrm>
              <a:off x="10800000" y="358775"/>
              <a:ext cx="360000" cy="6745288"/>
              <a:chOff x="10800000" y="358775"/>
              <a:chExt cx="360000" cy="6745288"/>
            </a:xfrm>
          </p:grpSpPr>
          <p:cxnSp>
            <p:nvCxnSpPr>
              <p:cNvPr id="17"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Grafik 8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13" y="473075"/>
            <a:ext cx="6723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ildplatzhalter 7"/>
          <p:cNvSpPr>
            <a:spLocks noGrp="1"/>
          </p:cNvSpPr>
          <p:nvPr>
            <p:ph type="pic" sz="quarter" idx="10"/>
          </p:nvPr>
        </p:nvSpPr>
        <p:spPr>
          <a:xfrm>
            <a:off x="0" y="2832120"/>
            <a:ext cx="10692000" cy="2832120"/>
          </a:xfrm>
          <a:prstGeom prst="rect">
            <a:avLst/>
          </a:prstGeom>
        </p:spPr>
        <p:txBody>
          <a:bodyPr/>
          <a:lstStyle>
            <a:lvl1pPr marL="0" indent="0" algn="ctr">
              <a:lnSpc>
                <a:spcPct val="100000"/>
              </a:lnSpc>
              <a:buNone/>
              <a:defRPr sz="1600"/>
            </a:lvl1pPr>
          </a:lstStyle>
          <a:p>
            <a:pPr lvl="0"/>
            <a:r>
              <a:rPr lang="de-DE" noProof="0"/>
              <a:t>Bild durch Klicken auf Symbol hinzufügen</a:t>
            </a:r>
          </a:p>
        </p:txBody>
      </p:sp>
      <p:sp>
        <p:nvSpPr>
          <p:cNvPr id="3" name="Untertitel 2"/>
          <p:cNvSpPr>
            <a:spLocks noGrp="1"/>
          </p:cNvSpPr>
          <p:nvPr>
            <p:ph type="subTitle" idx="1"/>
          </p:nvPr>
        </p:nvSpPr>
        <p:spPr>
          <a:xfrm>
            <a:off x="458788" y="5940000"/>
            <a:ext cx="9775825" cy="1162800"/>
          </a:xfrm>
        </p:spPr>
        <p:txBody>
          <a:bodyPr anchor="b"/>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Formatvorlage des Untertitelmasters durch Klicken bearbeiten</a:t>
            </a:r>
          </a:p>
        </p:txBody>
      </p:sp>
      <p:sp>
        <p:nvSpPr>
          <p:cNvPr id="46" name="Textplatzhalter 5"/>
          <p:cNvSpPr>
            <a:spLocks noGrp="1"/>
          </p:cNvSpPr>
          <p:nvPr>
            <p:ph type="body" sz="quarter" idx="11"/>
          </p:nvPr>
        </p:nvSpPr>
        <p:spPr>
          <a:xfrm>
            <a:off x="72000" y="5698800"/>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pic>
        <p:nvPicPr>
          <p:cNvPr id="35" name="Grafik 34" descr="DOSB_Logo_Farbe_cmyk.jpg"/>
          <p:cNvPicPr>
            <a:picLocks noChangeAspect="1"/>
          </p:cNvPicPr>
          <p:nvPr userDrawn="1"/>
        </p:nvPicPr>
        <p:blipFill>
          <a:blip r:embed="rId5" cstate="print"/>
          <a:stretch>
            <a:fillRect/>
          </a:stretch>
        </p:blipFill>
        <p:spPr>
          <a:xfrm>
            <a:off x="7835871" y="76374"/>
            <a:ext cx="2774872" cy="1534308"/>
          </a:xfrm>
          <a:prstGeom prst="rect">
            <a:avLst/>
          </a:prstGeom>
        </p:spPr>
      </p:pic>
      <p:sp>
        <p:nvSpPr>
          <p:cNvPr id="36" name="Titel 35"/>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153675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ext und Inhalt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7354800" y="1619250"/>
            <a:ext cx="2879813" cy="3240000"/>
          </a:xfrm>
        </p:spPr>
        <p:txBody>
          <a:bodyPr/>
          <a:lstStyle>
            <a:lvl1pPr>
              <a:defRPr baseline="0"/>
            </a:lvl1pPr>
          </a:lstStyle>
          <a:p>
            <a:pPr lvl="0"/>
            <a:r>
              <a:rPr lang="de-DE"/>
              <a:t>Textmasterformat bearbeiten</a:t>
            </a:r>
          </a:p>
        </p:txBody>
      </p:sp>
      <p:sp>
        <p:nvSpPr>
          <p:cNvPr id="5" name="Textplatzhalter 4"/>
          <p:cNvSpPr>
            <a:spLocks noGrp="1"/>
          </p:cNvSpPr>
          <p:nvPr>
            <p:ph type="body" sz="quarter" idx="12"/>
          </p:nvPr>
        </p:nvSpPr>
        <p:spPr>
          <a:xfrm>
            <a:off x="458789" y="1528764"/>
            <a:ext cx="6210000" cy="477043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5"/>
          <p:cNvSpPr>
            <a:spLocks noGrp="1"/>
          </p:cNvSpPr>
          <p:nvPr>
            <p:ph type="body" sz="quarter" idx="14"/>
          </p:nvPr>
        </p:nvSpPr>
        <p:spPr>
          <a:xfrm>
            <a:off x="7354801" y="4896000"/>
            <a:ext cx="2879812"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a:t>Textmasterformat bearbeiten</a:t>
            </a:r>
          </a:p>
        </p:txBody>
      </p:sp>
      <p:sp>
        <p:nvSpPr>
          <p:cNvPr id="12" name="Bildplatzhalter 7"/>
          <p:cNvSpPr>
            <a:spLocks noGrp="1"/>
          </p:cNvSpPr>
          <p:nvPr>
            <p:ph type="pic" sz="quarter" idx="15"/>
          </p:nvPr>
        </p:nvSpPr>
        <p:spPr>
          <a:xfrm>
            <a:off x="457200" y="6548177"/>
            <a:ext cx="684000" cy="720000"/>
          </a:xfrm>
          <a:prstGeom prst="rect">
            <a:avLst/>
          </a:prstGeom>
        </p:spPr>
        <p:txBody>
          <a:bodyPr/>
          <a:lstStyle>
            <a:lvl1pPr marL="0" indent="0" algn="ctr">
              <a:lnSpc>
                <a:spcPct val="100000"/>
              </a:lnSpc>
              <a:buNone/>
              <a:defRPr sz="800" baseline="0"/>
            </a:lvl1pPr>
          </a:lstStyle>
          <a:p>
            <a:pPr lvl="0"/>
            <a:r>
              <a:rPr lang="de-DE" noProof="0"/>
              <a:t>Bild durch Klicken auf Symbol hinzufügen</a:t>
            </a:r>
          </a:p>
        </p:txBody>
      </p:sp>
      <p:sp>
        <p:nvSpPr>
          <p:cNvPr id="10" name="Fußzeilenplatzhalter 8">
            <a:extLst>
              <a:ext uri="{FF2B5EF4-FFF2-40B4-BE49-F238E27FC236}">
                <a16:creationId xmlns:a16="http://schemas.microsoft.com/office/drawing/2014/main" id="{48395392-77AD-44D4-B124-A3C268846F97}"/>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2BCDE3F6-708D-4060-BFE1-93F3CCDFFBFA}"/>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134346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Kapiteltrenner mit Bild">
    <p:spTree>
      <p:nvGrpSpPr>
        <p:cNvPr id="1" name=""/>
        <p:cNvGrpSpPr/>
        <p:nvPr/>
      </p:nvGrpSpPr>
      <p:grpSpPr>
        <a:xfrm>
          <a:off x="0" y="0"/>
          <a:ext cx="0" cy="0"/>
          <a:chOff x="0" y="0"/>
          <a:chExt cx="0" cy="0"/>
        </a:xfrm>
      </p:grpSpPr>
      <p:sp>
        <p:nvSpPr>
          <p:cNvPr id="6" name="Bildplatzhalter 7"/>
          <p:cNvSpPr>
            <a:spLocks noGrp="1"/>
          </p:cNvSpPr>
          <p:nvPr>
            <p:ph type="pic" sz="quarter" idx="13" hasCustomPrompt="1"/>
          </p:nvPr>
        </p:nvSpPr>
        <p:spPr>
          <a:xfrm>
            <a:off x="0" y="0"/>
            <a:ext cx="10693400" cy="7561263"/>
          </a:xfrm>
          <a:prstGeom prst="rect">
            <a:avLst/>
          </a:prstGeom>
        </p:spPr>
        <p:txBody>
          <a:bodyPr/>
          <a:lstStyle>
            <a:lvl1pPr marL="0" indent="0" algn="ctr">
              <a:lnSpc>
                <a:spcPct val="100000"/>
              </a:lnSpc>
              <a:buNone/>
              <a:defRPr sz="1600"/>
            </a:lvl1pPr>
          </a:lstStyle>
          <a:p>
            <a:br>
              <a:rPr lang="de-DE"/>
            </a:br>
            <a:br>
              <a:rPr lang="de-DE"/>
            </a:br>
            <a:br>
              <a:rPr lang="de-DE"/>
            </a:br>
            <a:br>
              <a:rPr lang="de-DE"/>
            </a:br>
            <a:br>
              <a:rPr lang="de-DE"/>
            </a:br>
            <a:br>
              <a:rPr lang="de-DE"/>
            </a:br>
            <a:br>
              <a:rPr lang="de-DE"/>
            </a:br>
            <a:br>
              <a:rPr lang="de-DE"/>
            </a:br>
            <a:br>
              <a:rPr lang="de-DE"/>
            </a:br>
            <a:br>
              <a:rPr lang="de-DE"/>
            </a:br>
            <a:br>
              <a:rPr lang="de-DE"/>
            </a:br>
            <a:br>
              <a:rPr lang="de-DE"/>
            </a:br>
            <a:br>
              <a:rPr lang="de-DE"/>
            </a:br>
            <a:r>
              <a:rPr lang="de-DE"/>
              <a:t>Bild einfügen</a:t>
            </a:r>
          </a:p>
        </p:txBody>
      </p:sp>
      <p:sp>
        <p:nvSpPr>
          <p:cNvPr id="2" name="Titel 1"/>
          <p:cNvSpPr>
            <a:spLocks noGrp="1"/>
          </p:cNvSpPr>
          <p:nvPr>
            <p:ph type="title" hasCustomPrompt="1"/>
          </p:nvPr>
        </p:nvSpPr>
        <p:spPr>
          <a:xfrm>
            <a:off x="458787" y="358775"/>
            <a:ext cx="9775825" cy="1169988"/>
          </a:xfrm>
        </p:spPr>
        <p:txBody>
          <a:bodyPr/>
          <a:lstStyle>
            <a:lvl1pPr>
              <a:defRPr sz="3400" cap="all" baseline="0">
                <a:solidFill>
                  <a:schemeClr val="tx1"/>
                </a:solidFill>
              </a:defRPr>
            </a:lvl1pPr>
          </a:lstStyle>
          <a:p>
            <a:r>
              <a:rPr lang="de-DE"/>
              <a:t>HEADLINE IN </a:t>
            </a:r>
            <a:r>
              <a:rPr lang="de-DE" err="1"/>
              <a:t>GROßBUCHSTABEN</a:t>
            </a:r>
            <a:br>
              <a:rPr lang="de-DE"/>
            </a:br>
            <a:r>
              <a:rPr lang="de-DE"/>
              <a:t>Layout: Kapiteltrenner mit Bild</a:t>
            </a:r>
          </a:p>
        </p:txBody>
      </p:sp>
      <p:grpSp>
        <p:nvGrpSpPr>
          <p:cNvPr id="48" name="Gruppieren 47"/>
          <p:cNvGrpSpPr/>
          <p:nvPr userDrawn="1"/>
        </p:nvGrpSpPr>
        <p:grpSpPr>
          <a:xfrm>
            <a:off x="-2808000" y="-472707"/>
            <a:ext cx="13968000" cy="8500707"/>
            <a:chOff x="-2808000" y="-472707"/>
            <a:chExt cx="13968000" cy="8500707"/>
          </a:xfrm>
        </p:grpSpPr>
        <p:grpSp>
          <p:nvGrpSpPr>
            <p:cNvPr id="49" name="Hilfslinien oben"/>
            <p:cNvGrpSpPr/>
            <p:nvPr userDrawn="1"/>
          </p:nvGrpSpPr>
          <p:grpSpPr>
            <a:xfrm>
              <a:off x="458788" y="-4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0" name="Hilfslinien unten"/>
            <p:cNvGrpSpPr/>
            <p:nvPr userDrawn="1"/>
          </p:nvGrpSpPr>
          <p:grpSpPr>
            <a:xfrm>
              <a:off x="458788" y="7668000"/>
              <a:ext cx="9775825" cy="360000"/>
              <a:chOff x="458788" y="-468000"/>
              <a:chExt cx="9775825" cy="360000"/>
            </a:xfrm>
          </p:grpSpPr>
          <p:cxnSp>
            <p:nvCxnSpPr>
              <p:cNvPr id="73"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links"/>
            <p:cNvGrpSpPr/>
            <p:nvPr userDrawn="1"/>
          </p:nvGrpSpPr>
          <p:grpSpPr>
            <a:xfrm>
              <a:off x="-468000" y="3779838"/>
              <a:ext cx="360000" cy="3324225"/>
              <a:chOff x="11160000" y="3779838"/>
              <a:chExt cx="360000" cy="3324225"/>
            </a:xfrm>
          </p:grpSpPr>
          <p:cxnSp>
            <p:nvCxnSpPr>
              <p:cNvPr id="70"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3"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5" name="Regieanweisung // Listenebenen"/>
            <p:cNvGrpSpPr/>
            <p:nvPr userDrawn="1"/>
          </p:nvGrpSpPr>
          <p:grpSpPr>
            <a:xfrm>
              <a:off x="-2808000" y="1854000"/>
              <a:ext cx="2700000" cy="1494000"/>
              <a:chOff x="-2808000" y="1854000"/>
              <a:chExt cx="2700000" cy="1494000"/>
            </a:xfrm>
          </p:grpSpPr>
          <p:pic>
            <p:nvPicPr>
              <p:cNvPr id="65" name="Bild Listenebenen erhöh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Bild Listenebenen verringer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8"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69"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7" name="Gruppieren 56"/>
            <p:cNvGrpSpPr/>
            <p:nvPr userDrawn="1"/>
          </p:nvGrpSpPr>
          <p:grpSpPr>
            <a:xfrm>
              <a:off x="10800000" y="358775"/>
              <a:ext cx="360000" cy="6745288"/>
              <a:chOff x="10800000" y="358775"/>
              <a:chExt cx="360000" cy="6745288"/>
            </a:xfrm>
          </p:grpSpPr>
          <p:cxnSp>
            <p:nvCxnSpPr>
              <p:cNvPr id="58"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41"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51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323"/>
            <a:ext cx="10693400" cy="3150316"/>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3" name="Untertitel 2"/>
          <p:cNvSpPr>
            <a:spLocks noGrp="1"/>
          </p:cNvSpPr>
          <p:nvPr>
            <p:ph type="subTitle" idx="1" hasCustomPrompt="1"/>
          </p:nvPr>
        </p:nvSpPr>
        <p:spPr>
          <a:xfrm>
            <a:off x="458788" y="5117145"/>
            <a:ext cx="6650037" cy="1162800"/>
          </a:xfrm>
        </p:spPr>
        <p:txBody>
          <a:bodyPr anchor="t" anchorCtr="0"/>
          <a:lstStyle>
            <a:lvl1pPr marL="0" indent="0" algn="l">
              <a:lnSpc>
                <a:spcPct val="100000"/>
              </a:lnSpc>
              <a:spcBef>
                <a:spcPts val="0"/>
              </a:spcBef>
              <a:buFont typeface="Arial" panose="020B0604020202020204" pitchFamily="34" charset="0"/>
              <a:buNone/>
              <a:defRPr sz="2400" baseline="0">
                <a:solidFill>
                  <a:schemeClr val="tx1"/>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a:t>
            </a:r>
            <a:br>
              <a:rPr lang="de-DE"/>
            </a:br>
            <a:r>
              <a:rPr lang="de-DE"/>
              <a:t>in Arial, 24 pt</a:t>
            </a:r>
            <a:br>
              <a:rPr lang="de-DE"/>
            </a:br>
            <a:r>
              <a:rPr lang="de-DE"/>
              <a:t>Datum • Ort</a:t>
            </a:r>
          </a:p>
        </p:txBody>
      </p:sp>
      <p:sp>
        <p:nvSpPr>
          <p:cNvPr id="46" name="Textplatzhalter 5"/>
          <p:cNvSpPr>
            <a:spLocks noGrp="1"/>
          </p:cNvSpPr>
          <p:nvPr>
            <p:ph type="body" sz="quarter" idx="11" hasCustomPrompt="1"/>
          </p:nvPr>
        </p:nvSpPr>
        <p:spPr>
          <a:xfrm>
            <a:off x="459408" y="3185362"/>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88" name="Grafik 8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614" y="6223978"/>
            <a:ext cx="2892859" cy="981699"/>
          </a:xfrm>
          <a:prstGeom prst="rect">
            <a:avLst/>
          </a:prstGeom>
        </p:spPr>
      </p:pic>
      <p:sp>
        <p:nvSpPr>
          <p:cNvPr id="7" name="Textplatzhalter 6"/>
          <p:cNvSpPr>
            <a:spLocks noGrp="1"/>
          </p:cNvSpPr>
          <p:nvPr>
            <p:ph type="body" sz="quarter" idx="14" hasCustomPrompt="1"/>
          </p:nvPr>
        </p:nvSpPr>
        <p:spPr>
          <a:xfrm>
            <a:off x="458788" y="3637238"/>
            <a:ext cx="9790112" cy="1401529"/>
          </a:xfrm>
        </p:spPr>
        <p:txBody>
          <a:bodyPr/>
          <a:lstStyle>
            <a:lvl1pPr marL="0" indent="0">
              <a:lnSpc>
                <a:spcPct val="100000"/>
              </a:lnSpc>
              <a:buNone/>
              <a:defRPr sz="4400" b="0" i="0" cap="all" baseline="0">
                <a:solidFill>
                  <a:schemeClr val="tx1"/>
                </a:solidFill>
                <a:latin typeface="Arial" panose="020B0604020202020204" pitchFamily="34" charset="0"/>
                <a:cs typeface="Arial" panose="020B0604020202020204" pitchFamily="34" charset="0"/>
              </a:defRPr>
            </a:lvl1pPr>
          </a:lstStyle>
          <a:p>
            <a:pPr lvl="0"/>
            <a:r>
              <a:rPr lang="de-DE"/>
              <a:t>HIER STEHT DIE HEADLINE IN </a:t>
            </a:r>
            <a:r>
              <a:rPr lang="de-DE" err="1"/>
              <a:t>GROßBUCHSTABEN</a:t>
            </a:r>
            <a:endParaRPr lang="de-DE"/>
          </a:p>
        </p:txBody>
      </p:sp>
      <p:cxnSp>
        <p:nvCxnSpPr>
          <p:cNvPr id="47"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49" name="Gruppieren 48"/>
          <p:cNvGrpSpPr/>
          <p:nvPr userDrawn="1"/>
        </p:nvGrpSpPr>
        <p:grpSpPr>
          <a:xfrm>
            <a:off x="-2808000" y="-472707"/>
            <a:ext cx="13968075" cy="8500707"/>
            <a:chOff x="-2808000" y="-472707"/>
            <a:chExt cx="13968075" cy="8500707"/>
          </a:xfrm>
        </p:grpSpPr>
        <p:grpSp>
          <p:nvGrpSpPr>
            <p:cNvPr id="50" name="Hilfslinien oben"/>
            <p:cNvGrpSpPr/>
            <p:nvPr userDrawn="1"/>
          </p:nvGrpSpPr>
          <p:grpSpPr>
            <a:xfrm>
              <a:off x="458788" y="-468000"/>
              <a:ext cx="9775825" cy="360000"/>
              <a:chOff x="458788" y="-468000"/>
              <a:chExt cx="9775825" cy="360000"/>
            </a:xfrm>
          </p:grpSpPr>
          <p:cxnSp>
            <p:nvCxnSpPr>
              <p:cNvPr id="8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unten"/>
            <p:cNvGrpSpPr/>
            <p:nvPr userDrawn="1"/>
          </p:nvGrpSpPr>
          <p:grpSpPr>
            <a:xfrm>
              <a:off x="458788" y="76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Hilfslinien links"/>
            <p:cNvGrpSpPr/>
            <p:nvPr userDrawn="1"/>
          </p:nvGrpSpPr>
          <p:grpSpPr>
            <a:xfrm>
              <a:off x="-468000" y="3779838"/>
              <a:ext cx="360000" cy="3324225"/>
              <a:chOff x="11160000" y="3779838"/>
              <a:chExt cx="360000" cy="3324225"/>
            </a:xfrm>
          </p:grpSpPr>
          <p:cxnSp>
            <p:nvCxnSpPr>
              <p:cNvPr id="76"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3"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4"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5"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6" name="Regieanweisung // Listenebenen"/>
            <p:cNvGrpSpPr/>
            <p:nvPr userDrawn="1"/>
          </p:nvGrpSpPr>
          <p:grpSpPr>
            <a:xfrm>
              <a:off x="-2808000" y="1854000"/>
              <a:ext cx="2700000" cy="1494000"/>
              <a:chOff x="-2808000" y="1854000"/>
              <a:chExt cx="2700000" cy="1494000"/>
            </a:xfrm>
          </p:grpSpPr>
          <p:pic>
            <p:nvPicPr>
              <p:cNvPr id="71" name="Bild Listenebenen erhöh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Bild Listenebenen verringer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74"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75"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7" name="Hilfslinien"/>
            <p:cNvCxnSpPr/>
            <p:nvPr userDrawn="1"/>
          </p:nvCxnSpPr>
          <p:spPr>
            <a:xfrm flipH="1">
              <a:off x="-468000" y="35777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8" name="Gruppieren 57"/>
            <p:cNvGrpSpPr/>
            <p:nvPr userDrawn="1"/>
          </p:nvGrpSpPr>
          <p:grpSpPr>
            <a:xfrm>
              <a:off x="-474357" y="358775"/>
              <a:ext cx="11634357" cy="6745288"/>
              <a:chOff x="-474357" y="358775"/>
              <a:chExt cx="11634357" cy="6745288"/>
            </a:xfrm>
          </p:grpSpPr>
          <p:cxnSp>
            <p:nvCxnSpPr>
              <p:cNvPr id="6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Hilfslinien"/>
              <p:cNvCxnSpPr/>
              <p:nvPr userDrawn="1"/>
            </p:nvCxnSpPr>
            <p:spPr>
              <a:xfrm flipH="1">
                <a:off x="-474357"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9" name="Hilfslinien"/>
            <p:cNvCxnSpPr/>
            <p:nvPr userDrawn="1"/>
          </p:nvCxnSpPr>
          <p:spPr>
            <a:xfrm flipH="1">
              <a:off x="-468000"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75"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26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und Logos">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323"/>
            <a:ext cx="6926263" cy="3150316"/>
          </a:xfrm>
          <a:prstGeom prst="rect">
            <a:avLst/>
          </a:prstGeom>
        </p:spPr>
        <p:txBody>
          <a:bodyPr/>
          <a:lstStyle>
            <a:lvl1pPr marL="0" indent="0" algn="ctr">
              <a:lnSpc>
                <a:spcPct val="100000"/>
              </a:lnSpc>
              <a:buNone/>
              <a:defRPr sz="1600"/>
            </a:lvl1pPr>
          </a:lstStyle>
          <a:p>
            <a:br>
              <a:rPr lang="de-DE"/>
            </a:br>
            <a:br>
              <a:rPr lang="de-DE"/>
            </a:br>
            <a:br>
              <a:rPr lang="de-DE"/>
            </a:br>
            <a:r>
              <a:rPr lang="de-DE"/>
              <a:t>Bild einfügen</a:t>
            </a:r>
          </a:p>
        </p:txBody>
      </p:sp>
      <p:sp>
        <p:nvSpPr>
          <p:cNvPr id="3" name="Untertitel 2"/>
          <p:cNvSpPr>
            <a:spLocks noGrp="1"/>
          </p:cNvSpPr>
          <p:nvPr>
            <p:ph type="subTitle" idx="1" hasCustomPrompt="1"/>
          </p:nvPr>
        </p:nvSpPr>
        <p:spPr>
          <a:xfrm>
            <a:off x="458787" y="5117145"/>
            <a:ext cx="6650037" cy="1162800"/>
          </a:xfrm>
        </p:spPr>
        <p:txBody>
          <a:bodyPr anchor="t" anchorCtr="0"/>
          <a:lstStyle>
            <a:lvl1pPr marL="0" indent="0" algn="l">
              <a:lnSpc>
                <a:spcPct val="100000"/>
              </a:lnSpc>
              <a:spcBef>
                <a:spcPts val="0"/>
              </a:spcBef>
              <a:buFont typeface="Arial" panose="020B0604020202020204" pitchFamily="34" charset="0"/>
              <a:buNone/>
              <a:defRPr sz="2400" baseline="0">
                <a:solidFill>
                  <a:srgbClr val="595959"/>
                </a:solidFill>
              </a:defRPr>
            </a:lvl1pPr>
            <a:lvl2pPr marL="0" indent="0" algn="l">
              <a:lnSpc>
                <a:spcPct val="160000"/>
              </a:lnSpc>
              <a:spcBef>
                <a:spcPts val="0"/>
              </a:spcBef>
              <a:buFont typeface="Arial" panose="020B0604020202020204" pitchFamily="34" charset="0"/>
              <a:buNone/>
              <a:defRPr sz="1400">
                <a:solidFill>
                  <a:schemeClr val="tx1"/>
                </a:solidFill>
              </a:defRPr>
            </a:lvl2pPr>
            <a:lvl3pPr marL="0" indent="0" algn="l">
              <a:lnSpc>
                <a:spcPct val="160000"/>
              </a:lnSpc>
              <a:spcBef>
                <a:spcPts val="0"/>
              </a:spcBef>
              <a:buFont typeface="Arial" panose="020B0604020202020204" pitchFamily="34" charset="0"/>
              <a:buNone/>
              <a:defRPr sz="1400">
                <a:solidFill>
                  <a:schemeClr val="tx1"/>
                </a:solidFill>
              </a:defRPr>
            </a:lvl3pPr>
            <a:lvl4pPr marL="0" indent="0" algn="l">
              <a:lnSpc>
                <a:spcPct val="160000"/>
              </a:lnSpc>
              <a:spcBef>
                <a:spcPts val="0"/>
              </a:spcBef>
              <a:buFont typeface="Arial" panose="020B0604020202020204" pitchFamily="34" charset="0"/>
              <a:buNone/>
              <a:defRPr sz="1400" b="0">
                <a:solidFill>
                  <a:schemeClr val="tx1"/>
                </a:solidFill>
              </a:defRPr>
            </a:lvl4pPr>
            <a:lvl5pPr marL="0" indent="0" algn="l">
              <a:lnSpc>
                <a:spcPct val="160000"/>
              </a:lnSpc>
              <a:spcBef>
                <a:spcPts val="0"/>
              </a:spcBef>
              <a:buFont typeface="Arial" panose="020B0604020202020204" pitchFamily="34" charset="0"/>
              <a:buNone/>
              <a:defRPr sz="1400">
                <a:solidFill>
                  <a:schemeClr val="tx1"/>
                </a:solidFill>
              </a:defRPr>
            </a:lvl5pPr>
            <a:lvl6pPr marL="0" indent="0" algn="l">
              <a:lnSpc>
                <a:spcPct val="160000"/>
              </a:lnSpc>
              <a:spcBef>
                <a:spcPts val="0"/>
              </a:spcBef>
              <a:buFont typeface="Arial" panose="020B0604020202020204" pitchFamily="34" charset="0"/>
              <a:buNone/>
              <a:defRPr sz="1400">
                <a:solidFill>
                  <a:schemeClr val="tx1"/>
                </a:solidFill>
              </a:defRPr>
            </a:lvl6pPr>
            <a:lvl7pPr marL="0" indent="0" algn="l">
              <a:lnSpc>
                <a:spcPct val="160000"/>
              </a:lnSpc>
              <a:spcBef>
                <a:spcPts val="0"/>
              </a:spcBef>
              <a:buFont typeface="Arial" panose="020B0604020202020204" pitchFamily="34" charset="0"/>
              <a:buNone/>
              <a:defRPr sz="1400">
                <a:solidFill>
                  <a:schemeClr val="tx1"/>
                </a:solidFill>
              </a:defRPr>
            </a:lvl7pPr>
            <a:lvl8pPr marL="0" indent="0" algn="l">
              <a:lnSpc>
                <a:spcPct val="160000"/>
              </a:lnSpc>
              <a:spcBef>
                <a:spcPts val="0"/>
              </a:spcBef>
              <a:buFont typeface="Arial" panose="020B0604020202020204" pitchFamily="34" charset="0"/>
              <a:buNone/>
              <a:defRPr sz="1400">
                <a:solidFill>
                  <a:schemeClr val="tx1"/>
                </a:solidFill>
              </a:defRPr>
            </a:lvl8pPr>
            <a:lvl9pPr marL="0" indent="0" algn="l">
              <a:lnSpc>
                <a:spcPct val="160000"/>
              </a:lnSpc>
              <a:spcBef>
                <a:spcPts val="0"/>
              </a:spcBef>
              <a:buFont typeface="Arial" panose="020B0604020202020204" pitchFamily="34" charset="0"/>
              <a:buNone/>
              <a:defRPr sz="1400">
                <a:solidFill>
                  <a:schemeClr val="tx1"/>
                </a:solidFill>
              </a:defRPr>
            </a:lvl9pPr>
          </a:lstStyle>
          <a:p>
            <a:pPr lvl="0"/>
            <a:r>
              <a:rPr lang="de-DE"/>
              <a:t>Untertitel auch zweizeilig</a:t>
            </a:r>
            <a:br>
              <a:rPr lang="de-DE"/>
            </a:br>
            <a:r>
              <a:rPr lang="de-DE"/>
              <a:t>in Arial, 24 pt</a:t>
            </a:r>
            <a:br>
              <a:rPr lang="de-DE"/>
            </a:br>
            <a:r>
              <a:rPr lang="de-DE"/>
              <a:t>Datum • Ort</a:t>
            </a:r>
          </a:p>
        </p:txBody>
      </p:sp>
      <p:sp>
        <p:nvSpPr>
          <p:cNvPr id="46" name="Textplatzhalter 5"/>
          <p:cNvSpPr>
            <a:spLocks noGrp="1"/>
          </p:cNvSpPr>
          <p:nvPr>
            <p:ph type="body" sz="quarter" idx="11" hasCustomPrompt="1"/>
          </p:nvPr>
        </p:nvSpPr>
        <p:spPr>
          <a:xfrm>
            <a:off x="459408" y="3185362"/>
            <a:ext cx="3600000" cy="180000"/>
          </a:xfrm>
        </p:spPr>
        <p:txBody>
          <a:bodyPr/>
          <a:lstStyle>
            <a:lvl1pPr marL="0" indent="0">
              <a:lnSpc>
                <a:spcPct val="100000"/>
              </a:lnSpc>
              <a:spcBef>
                <a:spcPts val="0"/>
              </a:spcBef>
              <a:buNone/>
              <a:defRPr lang="de-DE" sz="700" b="0" i="0" u="none" strike="noStrike" baseline="0" smtClean="0"/>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Font typeface="Arial" panose="020B0604020202020204" pitchFamily="34" charset="0"/>
              <a:buNone/>
              <a:defRPr sz="700"/>
            </a:lvl5pPr>
            <a:lvl6pPr marL="0" indent="0">
              <a:lnSpc>
                <a:spcPct val="100000"/>
              </a:lnSpc>
              <a:spcBef>
                <a:spcPts val="0"/>
              </a:spcBef>
              <a:buFont typeface="Arial" panose="020B0604020202020204" pitchFamily="34" charset="0"/>
              <a:buNone/>
              <a:defRPr sz="700"/>
            </a:lvl6pPr>
            <a:lvl7pPr marL="0" indent="0">
              <a:lnSpc>
                <a:spcPct val="100000"/>
              </a:lnSpc>
              <a:spcBef>
                <a:spcPts val="0"/>
              </a:spcBef>
              <a:buNone/>
              <a:defRPr sz="700"/>
            </a:lvl7pPr>
            <a:lvl8pPr marL="0" indent="0">
              <a:lnSpc>
                <a:spcPct val="100000"/>
              </a:lnSpc>
              <a:spcBef>
                <a:spcPts val="0"/>
              </a:spcBef>
              <a:buNone/>
              <a:defRPr sz="700"/>
            </a:lvl8pPr>
            <a:lvl9pPr marL="0" indent="0">
              <a:lnSpc>
                <a:spcPct val="100000"/>
              </a:lnSpc>
              <a:spcBef>
                <a:spcPts val="0"/>
              </a:spcBef>
              <a:buFont typeface="Arial" panose="020B0604020202020204" pitchFamily="34" charset="0"/>
              <a:buNone/>
              <a:defRPr sz="700"/>
            </a:lvl9pPr>
          </a:lstStyle>
          <a:p>
            <a:pPr lvl="0"/>
            <a:r>
              <a:rPr lang="de-DE" sz="700" b="0" i="0" u="none" strike="noStrike" baseline="0">
                <a:latin typeface="Apertura-Regular"/>
              </a:rPr>
              <a:t>Copyright</a:t>
            </a:r>
            <a:endParaRPr lang="de-DE"/>
          </a:p>
        </p:txBody>
      </p:sp>
      <p:pic>
        <p:nvPicPr>
          <p:cNvPr id="88" name="Grafik 8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614" y="6223978"/>
            <a:ext cx="2892859" cy="981699"/>
          </a:xfrm>
          <a:prstGeom prst="rect">
            <a:avLst/>
          </a:prstGeom>
        </p:spPr>
      </p:pic>
      <p:sp>
        <p:nvSpPr>
          <p:cNvPr id="7" name="Textplatzhalter 6"/>
          <p:cNvSpPr>
            <a:spLocks noGrp="1"/>
          </p:cNvSpPr>
          <p:nvPr>
            <p:ph type="body" sz="quarter" idx="14" hasCustomPrompt="1"/>
          </p:nvPr>
        </p:nvSpPr>
        <p:spPr>
          <a:xfrm>
            <a:off x="458788" y="3637238"/>
            <a:ext cx="9740012" cy="1401529"/>
          </a:xfrm>
        </p:spPr>
        <p:txBody>
          <a:bodyPr/>
          <a:lstStyle>
            <a:lvl1pPr marL="0" indent="0">
              <a:lnSpc>
                <a:spcPct val="100000"/>
              </a:lnSpc>
              <a:buNone/>
              <a:defRPr sz="4400" b="0" i="0" cap="all" baseline="0">
                <a:solidFill>
                  <a:schemeClr val="tx1"/>
                </a:solidFill>
                <a:latin typeface="+mj-lt"/>
              </a:defRPr>
            </a:lvl1pPr>
          </a:lstStyle>
          <a:p>
            <a:pPr lvl="0"/>
            <a:r>
              <a:rPr lang="de-DE"/>
              <a:t>HIER STEHT DIE HEADLINE IN </a:t>
            </a:r>
            <a:r>
              <a:rPr lang="de-DE" err="1"/>
              <a:t>GROßBUCHSTABEN</a:t>
            </a:r>
            <a:endParaRPr lang="de-DE"/>
          </a:p>
        </p:txBody>
      </p:sp>
      <p:sp>
        <p:nvSpPr>
          <p:cNvPr id="6" name="Inhaltsplatzhalter 5"/>
          <p:cNvSpPr>
            <a:spLocks noGrp="1"/>
          </p:cNvSpPr>
          <p:nvPr>
            <p:ph sz="quarter" idx="15"/>
          </p:nvPr>
        </p:nvSpPr>
        <p:spPr>
          <a:xfrm>
            <a:off x="7108824" y="0"/>
            <a:ext cx="3584575" cy="3151188"/>
          </a:xfrm>
          <a:solidFill>
            <a:schemeClr val="bg1"/>
          </a:solidFill>
          <a:ln w="3175">
            <a:solidFill>
              <a:srgbClr val="9E9E9E"/>
            </a:solidFill>
          </a:ln>
          <a:effectLst>
            <a:outerShdw blurRad="50800" dist="38100" dir="2700000" algn="tl" rotWithShape="0">
              <a:prstClr val="black">
                <a:alpha val="40000"/>
              </a:prstClr>
            </a:outerShdw>
          </a:effectLst>
        </p:spPr>
        <p:txBody>
          <a:bodyPr/>
          <a:lstStyle>
            <a:lvl1pPr marL="0" indent="0">
              <a:buNone/>
              <a:defRPr/>
            </a:lvl1pPr>
          </a:lstStyle>
          <a:p>
            <a:pPr lvl="0"/>
            <a:r>
              <a:rPr lang="de-DE"/>
              <a:t>Textmasterformat bearbeiten</a:t>
            </a:r>
          </a:p>
        </p:txBody>
      </p:sp>
      <p:cxnSp>
        <p:nvCxnSpPr>
          <p:cNvPr id="47"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49" name="Gruppieren 48"/>
          <p:cNvGrpSpPr/>
          <p:nvPr userDrawn="1"/>
        </p:nvGrpSpPr>
        <p:grpSpPr>
          <a:xfrm>
            <a:off x="-2808000" y="-472707"/>
            <a:ext cx="13968075" cy="8500707"/>
            <a:chOff x="-2808000" y="-472707"/>
            <a:chExt cx="13968075" cy="8500707"/>
          </a:xfrm>
        </p:grpSpPr>
        <p:grpSp>
          <p:nvGrpSpPr>
            <p:cNvPr id="50" name="Hilfslinien oben"/>
            <p:cNvGrpSpPr/>
            <p:nvPr userDrawn="1"/>
          </p:nvGrpSpPr>
          <p:grpSpPr>
            <a:xfrm>
              <a:off x="458788" y="-468000"/>
              <a:ext cx="9775825" cy="360000"/>
              <a:chOff x="458788" y="-468000"/>
              <a:chExt cx="9775825" cy="360000"/>
            </a:xfrm>
          </p:grpSpPr>
          <p:cxnSp>
            <p:nvCxnSpPr>
              <p:cNvPr id="8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Hilfslinien unten"/>
            <p:cNvGrpSpPr/>
            <p:nvPr userDrawn="1"/>
          </p:nvGrpSpPr>
          <p:grpSpPr>
            <a:xfrm>
              <a:off x="458788" y="7668000"/>
              <a:ext cx="9775825" cy="360000"/>
              <a:chOff x="458788" y="-468000"/>
              <a:chExt cx="9775825" cy="360000"/>
            </a:xfrm>
          </p:grpSpPr>
          <p:cxnSp>
            <p:nvCxnSpPr>
              <p:cNvPr id="7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Hilfslinien links"/>
            <p:cNvGrpSpPr/>
            <p:nvPr userDrawn="1"/>
          </p:nvGrpSpPr>
          <p:grpSpPr>
            <a:xfrm>
              <a:off x="-468000" y="3779838"/>
              <a:ext cx="360000" cy="3324225"/>
              <a:chOff x="11160000" y="3779838"/>
              <a:chExt cx="360000" cy="3324225"/>
            </a:xfrm>
          </p:grpSpPr>
          <p:cxnSp>
            <p:nvCxnSpPr>
              <p:cNvPr id="76"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3"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54"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55"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56" name="Regieanweisung // Listenebenen"/>
            <p:cNvGrpSpPr/>
            <p:nvPr userDrawn="1"/>
          </p:nvGrpSpPr>
          <p:grpSpPr>
            <a:xfrm>
              <a:off x="-2808000" y="1854000"/>
              <a:ext cx="2700000" cy="1494000"/>
              <a:chOff x="-2808000" y="1854000"/>
              <a:chExt cx="2700000" cy="1494000"/>
            </a:xfrm>
          </p:grpSpPr>
          <p:pic>
            <p:nvPicPr>
              <p:cNvPr id="71" name="Bild Listenebenen erhöh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Bild Listenebenen verringer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74"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75"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57" name="Hilfslinien"/>
            <p:cNvCxnSpPr/>
            <p:nvPr userDrawn="1"/>
          </p:nvCxnSpPr>
          <p:spPr>
            <a:xfrm flipH="1">
              <a:off x="-468000" y="35777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8" name="Gruppieren 57"/>
            <p:cNvGrpSpPr/>
            <p:nvPr userDrawn="1"/>
          </p:nvGrpSpPr>
          <p:grpSpPr>
            <a:xfrm>
              <a:off x="-474357" y="358775"/>
              <a:ext cx="11634357" cy="6745288"/>
              <a:chOff x="-474357" y="358775"/>
              <a:chExt cx="11634357" cy="6745288"/>
            </a:xfrm>
          </p:grpSpPr>
          <p:cxnSp>
            <p:nvCxnSpPr>
              <p:cNvPr id="6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Hilfslinien"/>
              <p:cNvCxnSpPr/>
              <p:nvPr userDrawn="1"/>
            </p:nvCxnSpPr>
            <p:spPr>
              <a:xfrm flipH="1">
                <a:off x="-474357"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59" name="Hilfslinien"/>
            <p:cNvCxnSpPr/>
            <p:nvPr userDrawn="1"/>
          </p:nvCxnSpPr>
          <p:spPr>
            <a:xfrm flipH="1">
              <a:off x="-468000"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Hilfslinien"/>
            <p:cNvCxnSpPr/>
            <p:nvPr userDrawn="1"/>
          </p:nvCxnSpPr>
          <p:spPr>
            <a:xfrm flipH="1">
              <a:off x="10800075"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795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Kapitel_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7" y="358775"/>
            <a:ext cx="6650037" cy="1008000"/>
          </a:xfrm>
        </p:spPr>
        <p:txBody>
          <a:bodyPr/>
          <a:lstStyle>
            <a:lvl1pPr>
              <a:defRPr/>
            </a:lvl1pPr>
          </a:lstStyle>
          <a:p>
            <a:r>
              <a:rPr lang="de-DE"/>
              <a:t>Kapitelseite</a:t>
            </a:r>
            <a:br>
              <a:rPr lang="de-DE"/>
            </a:br>
            <a:r>
              <a:rPr lang="de-DE"/>
              <a:t>Titel der Präsentation</a:t>
            </a:r>
            <a:br>
              <a:rPr lang="de-DE"/>
            </a:br>
            <a:endParaRPr lang="de-DE"/>
          </a:p>
        </p:txBody>
      </p:sp>
      <p:sp>
        <p:nvSpPr>
          <p:cNvPr id="25" name="Eine Ecke des Rechtecks abrunden 24"/>
          <p:cNvSpPr/>
          <p:nvPr userDrawn="1"/>
        </p:nvSpPr>
        <p:spPr>
          <a:xfrm flipH="1">
            <a:off x="473075" y="1633538"/>
            <a:ext cx="3125787" cy="2146300"/>
          </a:xfrm>
          <a:prstGeom prst="round1Rect">
            <a:avLst>
              <a:gd name="adj" fmla="val 109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2" hasCustomPrompt="1"/>
          </p:nvPr>
        </p:nvSpPr>
        <p:spPr>
          <a:xfrm>
            <a:off x="67055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6" name="Eine Ecke des Rechtecks abrunden 25"/>
          <p:cNvSpPr/>
          <p:nvPr userDrawn="1"/>
        </p:nvSpPr>
        <p:spPr>
          <a:xfrm flipH="1">
            <a:off x="3781425"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platzhalter 5"/>
          <p:cNvSpPr>
            <a:spLocks noGrp="1"/>
          </p:cNvSpPr>
          <p:nvPr>
            <p:ph type="body" sz="quarter" idx="13" hasCustomPrompt="1"/>
          </p:nvPr>
        </p:nvSpPr>
        <p:spPr>
          <a:xfrm>
            <a:off x="39789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8" name="Eine Ecke des Rechtecks abrunden 27"/>
          <p:cNvSpPr/>
          <p:nvPr userDrawn="1"/>
        </p:nvSpPr>
        <p:spPr>
          <a:xfrm flipH="1">
            <a:off x="7108825" y="1633538"/>
            <a:ext cx="3125787" cy="2146300"/>
          </a:xfrm>
          <a:prstGeom prst="round1Rect">
            <a:avLst>
              <a:gd name="adj" fmla="val 10987"/>
            </a:avLst>
          </a:prstGeom>
          <a:solidFill>
            <a:srgbClr val="EE33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platzhalter 5"/>
          <p:cNvSpPr>
            <a:spLocks noGrp="1"/>
          </p:cNvSpPr>
          <p:nvPr>
            <p:ph type="body" sz="quarter" idx="14" hasCustomPrompt="1"/>
          </p:nvPr>
        </p:nvSpPr>
        <p:spPr>
          <a:xfrm>
            <a:off x="73063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0" name="Eine Ecke des Rechtecks abrunden 29"/>
          <p:cNvSpPr/>
          <p:nvPr userDrawn="1"/>
        </p:nvSpPr>
        <p:spPr>
          <a:xfrm flipH="1">
            <a:off x="473075" y="4138526"/>
            <a:ext cx="3125787" cy="2146300"/>
          </a:xfrm>
          <a:prstGeom prst="round1Rect">
            <a:avLst>
              <a:gd name="adj" fmla="val 10987"/>
            </a:avLst>
          </a:prstGeom>
          <a:solidFill>
            <a:srgbClr val="EE334E">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platzhalter 5"/>
          <p:cNvSpPr>
            <a:spLocks noGrp="1"/>
          </p:cNvSpPr>
          <p:nvPr>
            <p:ph type="body" sz="quarter" idx="15" hasCustomPrompt="1"/>
          </p:nvPr>
        </p:nvSpPr>
        <p:spPr>
          <a:xfrm>
            <a:off x="670559"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2" name="Eine Ecke des Rechtecks abrunden 31"/>
          <p:cNvSpPr/>
          <p:nvPr userDrawn="1"/>
        </p:nvSpPr>
        <p:spPr>
          <a:xfrm flipH="1">
            <a:off x="3781424" y="4138526"/>
            <a:ext cx="3125787" cy="2146300"/>
          </a:xfrm>
          <a:prstGeom prst="round1Rect">
            <a:avLst>
              <a:gd name="adj" fmla="val 10987"/>
            </a:avLst>
          </a:prstGeom>
          <a:solidFill>
            <a:srgbClr val="EE334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platzhalter 5"/>
          <p:cNvSpPr>
            <a:spLocks noGrp="1"/>
          </p:cNvSpPr>
          <p:nvPr>
            <p:ph type="body" sz="quarter" idx="16" hasCustomPrompt="1"/>
          </p:nvPr>
        </p:nvSpPr>
        <p:spPr>
          <a:xfrm>
            <a:off x="3978908"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4" name="Eine Ecke des Rechtecks abrunden 33"/>
          <p:cNvSpPr/>
          <p:nvPr userDrawn="1"/>
        </p:nvSpPr>
        <p:spPr>
          <a:xfrm flipH="1">
            <a:off x="7108824" y="4138526"/>
            <a:ext cx="3125787" cy="2146300"/>
          </a:xfrm>
          <a:prstGeom prst="round1Rect">
            <a:avLst>
              <a:gd name="adj" fmla="val 10987"/>
            </a:avLst>
          </a:prstGeom>
          <a:solidFill>
            <a:srgbClr val="EE334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platzhalter 5"/>
          <p:cNvSpPr>
            <a:spLocks noGrp="1"/>
          </p:cNvSpPr>
          <p:nvPr>
            <p:ph type="body" sz="quarter" idx="17" hasCustomPrompt="1"/>
          </p:nvPr>
        </p:nvSpPr>
        <p:spPr>
          <a:xfrm>
            <a:off x="7306308"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8" name="Regieanweisung // Hilfslinien"/>
          <p:cNvSpPr txBox="1"/>
          <p:nvPr userDrawn="1"/>
        </p:nvSpPr>
        <p:spPr>
          <a:xfrm rot="10800000" flipH="1" flipV="1">
            <a:off x="-2401095" y="3744690"/>
            <a:ext cx="2249553" cy="2510972"/>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Verlinkungen erstellen:</a:t>
            </a:r>
          </a:p>
          <a:p>
            <a:pPr indent="0" algn="l">
              <a:lnSpc>
                <a:spcPct val="100000"/>
              </a:lnSpc>
              <a:spcBef>
                <a:spcPts val="0"/>
              </a:spcBef>
              <a:spcAft>
                <a:spcPts val="0"/>
              </a:spcAft>
            </a:pP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I</a:t>
            </a:r>
            <a:r>
              <a:rPr lang="de-DE" sz="1000" b="1" baseline="0">
                <a:solidFill>
                  <a:schemeClr val="tx1">
                    <a:lumMod val="65000"/>
                    <a:lumOff val="35000"/>
                  </a:schemeClr>
                </a:solidFill>
                <a:latin typeface="+mn-lt"/>
              </a:rPr>
              <a:t>llustrationen </a:t>
            </a:r>
            <a:r>
              <a:rPr lang="de-DE" sz="1000" b="0" baseline="0">
                <a:solidFill>
                  <a:schemeClr val="tx1">
                    <a:lumMod val="65000"/>
                    <a:lumOff val="35000"/>
                  </a:schemeClr>
                </a:solidFill>
                <a:latin typeface="+mn-lt"/>
              </a:rPr>
              <a:t>// </a:t>
            </a:r>
            <a:r>
              <a:rPr lang="de-DE" sz="1000" b="1" baseline="0">
                <a:solidFill>
                  <a:schemeClr val="tx1">
                    <a:lumMod val="65000"/>
                    <a:lumOff val="35000"/>
                  </a:schemeClr>
                </a:solidFill>
                <a:latin typeface="+mn-lt"/>
              </a:rPr>
              <a:t>Formen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Rechteck</a:t>
            </a:r>
          </a:p>
          <a:p>
            <a:pPr indent="0" algn="l">
              <a:lnSpc>
                <a:spcPct val="100000"/>
              </a:lnSpc>
              <a:spcBef>
                <a:spcPts val="0"/>
              </a:spcBef>
              <a:spcAft>
                <a:spcPts val="0"/>
              </a:spcAft>
            </a:pPr>
            <a:endParaRPr lang="de-DE" sz="1000" b="1"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Über Reiter „</a:t>
            </a:r>
            <a:r>
              <a:rPr lang="de-DE" sz="1000" b="1" baseline="0">
                <a:solidFill>
                  <a:schemeClr val="tx1">
                    <a:lumMod val="65000"/>
                    <a:lumOff val="35000"/>
                  </a:schemeClr>
                </a:solidFill>
                <a:latin typeface="+mn-lt"/>
              </a:rPr>
              <a:t>Format“</a:t>
            </a:r>
            <a:r>
              <a:rPr lang="de-DE" sz="1000" b="0" baseline="0">
                <a:solidFill>
                  <a:schemeClr val="tx1">
                    <a:lumMod val="65000"/>
                    <a:lumOff val="35000"/>
                  </a:schemeClr>
                </a:solidFill>
                <a:latin typeface="+mn-lt"/>
              </a:rPr>
              <a:t> Fülleffekt  und Formkontur auf </a:t>
            </a:r>
            <a:r>
              <a:rPr lang="de-DE" sz="1000" b="1" baseline="0">
                <a:solidFill>
                  <a:schemeClr val="tx1">
                    <a:lumMod val="65000"/>
                    <a:lumOff val="35000"/>
                  </a:schemeClr>
                </a:solidFill>
                <a:latin typeface="+mn-lt"/>
              </a:rPr>
              <a:t>„Keine Füllung“ </a:t>
            </a:r>
            <a:r>
              <a:rPr lang="de-DE" sz="1000" b="0" baseline="0">
                <a:solidFill>
                  <a:schemeClr val="tx1">
                    <a:lumMod val="65000"/>
                    <a:lumOff val="35000"/>
                  </a:schemeClr>
                </a:solidFill>
                <a:latin typeface="+mn-lt"/>
              </a:rPr>
              <a:t>setzen.</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Rechteck mit Rechtsklick anklicken, Hyperlink auswählen und Reiter </a:t>
            </a:r>
            <a:r>
              <a:rPr lang="de-DE" sz="1000" b="1" baseline="0">
                <a:solidFill>
                  <a:schemeClr val="tx1">
                    <a:lumMod val="65000"/>
                    <a:lumOff val="35000"/>
                  </a:schemeClr>
                </a:solidFill>
                <a:latin typeface="+mn-lt"/>
              </a:rPr>
              <a:t>„Aus diesem Dokument„ </a:t>
            </a:r>
            <a:r>
              <a:rPr lang="de-DE" sz="1000" b="0" baseline="0">
                <a:solidFill>
                  <a:schemeClr val="tx1">
                    <a:lumMod val="65000"/>
                    <a:lumOff val="35000"/>
                  </a:schemeClr>
                </a:solidFill>
                <a:latin typeface="+mn-lt"/>
              </a:rPr>
              <a:t>wählen. </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In der Übersicht die gewünschte Folie auswählen.</a:t>
            </a:r>
          </a:p>
        </p:txBody>
      </p:sp>
      <p:sp>
        <p:nvSpPr>
          <p:cNvPr id="19" name="Fußzeilenplatzhalter 8">
            <a:extLst>
              <a:ext uri="{FF2B5EF4-FFF2-40B4-BE49-F238E27FC236}">
                <a16:creationId xmlns:a16="http://schemas.microsoft.com/office/drawing/2014/main" id="{D8D559FC-E7A5-4A13-8ED5-6BC8A47C0175}"/>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20" name="Foliennummernplatzhalter 9">
            <a:extLst>
              <a:ext uri="{FF2B5EF4-FFF2-40B4-BE49-F238E27FC236}">
                <a16:creationId xmlns:a16="http://schemas.microsoft.com/office/drawing/2014/main" id="{2D61AD5F-26D7-46C5-BB75-4AE64CAE160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101883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Kapitel_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Kapitelseite</a:t>
            </a:r>
            <a:br>
              <a:rPr lang="de-DE"/>
            </a:br>
            <a:r>
              <a:rPr lang="de-DE"/>
              <a:t>Titel der Präsentation</a:t>
            </a:r>
            <a:br>
              <a:rPr lang="de-DE"/>
            </a:br>
            <a:endParaRPr lang="de-DE"/>
          </a:p>
        </p:txBody>
      </p:sp>
      <p:sp>
        <p:nvSpPr>
          <p:cNvPr id="25" name="Eine Ecke des Rechtecks abrunden 24"/>
          <p:cNvSpPr/>
          <p:nvPr userDrawn="1"/>
        </p:nvSpPr>
        <p:spPr>
          <a:xfrm flipH="1">
            <a:off x="473075" y="1633538"/>
            <a:ext cx="3125787" cy="2146300"/>
          </a:xfrm>
          <a:prstGeom prst="round1Rect">
            <a:avLst>
              <a:gd name="adj" fmla="val 109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2" hasCustomPrompt="1"/>
          </p:nvPr>
        </p:nvSpPr>
        <p:spPr>
          <a:xfrm>
            <a:off x="67055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6" name="Eine Ecke des Rechtecks abrunden 25"/>
          <p:cNvSpPr/>
          <p:nvPr userDrawn="1"/>
        </p:nvSpPr>
        <p:spPr>
          <a:xfrm flipH="1">
            <a:off x="3781425"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platzhalter 5"/>
          <p:cNvSpPr>
            <a:spLocks noGrp="1"/>
          </p:cNvSpPr>
          <p:nvPr>
            <p:ph type="body" sz="quarter" idx="13" hasCustomPrompt="1"/>
          </p:nvPr>
        </p:nvSpPr>
        <p:spPr>
          <a:xfrm>
            <a:off x="39789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8" name="Eine Ecke des Rechtecks abrunden 27"/>
          <p:cNvSpPr/>
          <p:nvPr userDrawn="1"/>
        </p:nvSpPr>
        <p:spPr>
          <a:xfrm flipH="1">
            <a:off x="7108825" y="1633538"/>
            <a:ext cx="3125787" cy="2146300"/>
          </a:xfrm>
          <a:prstGeom prst="round1Rect">
            <a:avLst>
              <a:gd name="adj" fmla="val 10987"/>
            </a:avLst>
          </a:prstGeom>
          <a:solidFill>
            <a:srgbClr val="EE33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platzhalter 5"/>
          <p:cNvSpPr>
            <a:spLocks noGrp="1"/>
          </p:cNvSpPr>
          <p:nvPr>
            <p:ph type="body" sz="quarter" idx="14" hasCustomPrompt="1"/>
          </p:nvPr>
        </p:nvSpPr>
        <p:spPr>
          <a:xfrm>
            <a:off x="73063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0" name="Eine Ecke des Rechtecks abrunden 29"/>
          <p:cNvSpPr/>
          <p:nvPr userDrawn="1"/>
        </p:nvSpPr>
        <p:spPr>
          <a:xfrm flipH="1">
            <a:off x="473075" y="4138526"/>
            <a:ext cx="3125787" cy="2146300"/>
          </a:xfrm>
          <a:prstGeom prst="round1Rect">
            <a:avLst>
              <a:gd name="adj" fmla="val 10987"/>
            </a:avLst>
          </a:prstGeom>
          <a:solidFill>
            <a:srgbClr val="EE334E">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platzhalter 5"/>
          <p:cNvSpPr>
            <a:spLocks noGrp="1"/>
          </p:cNvSpPr>
          <p:nvPr>
            <p:ph type="body" sz="quarter" idx="15" hasCustomPrompt="1"/>
          </p:nvPr>
        </p:nvSpPr>
        <p:spPr>
          <a:xfrm>
            <a:off x="670559"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2" name="Eine Ecke des Rechtecks abrunden 31"/>
          <p:cNvSpPr/>
          <p:nvPr userDrawn="1"/>
        </p:nvSpPr>
        <p:spPr>
          <a:xfrm flipH="1">
            <a:off x="3781424" y="4138526"/>
            <a:ext cx="3125787" cy="2146300"/>
          </a:xfrm>
          <a:prstGeom prst="round1Rect">
            <a:avLst>
              <a:gd name="adj" fmla="val 10987"/>
            </a:avLst>
          </a:prstGeom>
          <a:solidFill>
            <a:srgbClr val="EE334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platzhalter 5"/>
          <p:cNvSpPr>
            <a:spLocks noGrp="1"/>
          </p:cNvSpPr>
          <p:nvPr>
            <p:ph type="body" sz="quarter" idx="16" hasCustomPrompt="1"/>
          </p:nvPr>
        </p:nvSpPr>
        <p:spPr>
          <a:xfrm>
            <a:off x="3978908"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16" name="Regieanweisung // Hilfslinien"/>
          <p:cNvSpPr txBox="1"/>
          <p:nvPr userDrawn="1"/>
        </p:nvSpPr>
        <p:spPr>
          <a:xfrm rot="10800000" flipH="1" flipV="1">
            <a:off x="-2401095" y="3744690"/>
            <a:ext cx="2249553" cy="2510972"/>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Verlinkungen erstellen:</a:t>
            </a:r>
          </a:p>
          <a:p>
            <a:pPr indent="0" algn="l">
              <a:lnSpc>
                <a:spcPct val="100000"/>
              </a:lnSpc>
              <a:spcBef>
                <a:spcPts val="0"/>
              </a:spcBef>
              <a:spcAft>
                <a:spcPts val="0"/>
              </a:spcAft>
            </a:pP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I</a:t>
            </a:r>
            <a:r>
              <a:rPr lang="de-DE" sz="1000" b="1" baseline="0">
                <a:solidFill>
                  <a:schemeClr val="tx1">
                    <a:lumMod val="65000"/>
                    <a:lumOff val="35000"/>
                  </a:schemeClr>
                </a:solidFill>
                <a:latin typeface="+mn-lt"/>
              </a:rPr>
              <a:t>llustrationen </a:t>
            </a:r>
            <a:r>
              <a:rPr lang="de-DE" sz="1000" b="0" baseline="0">
                <a:solidFill>
                  <a:schemeClr val="tx1">
                    <a:lumMod val="65000"/>
                    <a:lumOff val="35000"/>
                  </a:schemeClr>
                </a:solidFill>
                <a:latin typeface="+mn-lt"/>
              </a:rPr>
              <a:t>// </a:t>
            </a:r>
            <a:r>
              <a:rPr lang="de-DE" sz="1000" b="1" baseline="0">
                <a:solidFill>
                  <a:schemeClr val="tx1">
                    <a:lumMod val="65000"/>
                    <a:lumOff val="35000"/>
                  </a:schemeClr>
                </a:solidFill>
                <a:latin typeface="+mn-lt"/>
              </a:rPr>
              <a:t>Formen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Rechteck</a:t>
            </a:r>
          </a:p>
          <a:p>
            <a:pPr indent="0" algn="l">
              <a:lnSpc>
                <a:spcPct val="100000"/>
              </a:lnSpc>
              <a:spcBef>
                <a:spcPts val="0"/>
              </a:spcBef>
              <a:spcAft>
                <a:spcPts val="0"/>
              </a:spcAft>
            </a:pPr>
            <a:endParaRPr lang="de-DE" sz="1000" b="1"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Über Reiter „</a:t>
            </a:r>
            <a:r>
              <a:rPr lang="de-DE" sz="1000" b="1" baseline="0">
                <a:solidFill>
                  <a:schemeClr val="tx1">
                    <a:lumMod val="65000"/>
                    <a:lumOff val="35000"/>
                  </a:schemeClr>
                </a:solidFill>
                <a:latin typeface="+mn-lt"/>
              </a:rPr>
              <a:t>Format“</a:t>
            </a:r>
            <a:r>
              <a:rPr lang="de-DE" sz="1000" b="0" baseline="0">
                <a:solidFill>
                  <a:schemeClr val="tx1">
                    <a:lumMod val="65000"/>
                    <a:lumOff val="35000"/>
                  </a:schemeClr>
                </a:solidFill>
                <a:latin typeface="+mn-lt"/>
              </a:rPr>
              <a:t> Fülleffekt  und Formkontur auf </a:t>
            </a:r>
            <a:r>
              <a:rPr lang="de-DE" sz="1000" b="1" baseline="0">
                <a:solidFill>
                  <a:schemeClr val="tx1">
                    <a:lumMod val="65000"/>
                    <a:lumOff val="35000"/>
                  </a:schemeClr>
                </a:solidFill>
                <a:latin typeface="+mn-lt"/>
              </a:rPr>
              <a:t>„Keine Füllung“ </a:t>
            </a:r>
            <a:r>
              <a:rPr lang="de-DE" sz="1000" b="0" baseline="0">
                <a:solidFill>
                  <a:schemeClr val="tx1">
                    <a:lumMod val="65000"/>
                    <a:lumOff val="35000"/>
                  </a:schemeClr>
                </a:solidFill>
                <a:latin typeface="+mn-lt"/>
              </a:rPr>
              <a:t>setzen.</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Rechteck mit Rechtsklick anklicken, Hyperlink auswählen und Reiter </a:t>
            </a:r>
            <a:r>
              <a:rPr lang="de-DE" sz="1000" b="1" baseline="0">
                <a:solidFill>
                  <a:schemeClr val="tx1">
                    <a:lumMod val="65000"/>
                    <a:lumOff val="35000"/>
                  </a:schemeClr>
                </a:solidFill>
                <a:latin typeface="+mn-lt"/>
              </a:rPr>
              <a:t>„Aus diesem Dokument„ </a:t>
            </a:r>
            <a:r>
              <a:rPr lang="de-DE" sz="1000" b="0" baseline="0">
                <a:solidFill>
                  <a:schemeClr val="tx1">
                    <a:lumMod val="65000"/>
                    <a:lumOff val="35000"/>
                  </a:schemeClr>
                </a:solidFill>
                <a:latin typeface="+mn-lt"/>
              </a:rPr>
              <a:t>wählen. </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In der Übersicht die gewünschte Folie auswählen.</a:t>
            </a:r>
          </a:p>
        </p:txBody>
      </p:sp>
      <p:pic>
        <p:nvPicPr>
          <p:cNvPr id="17" name="Grafik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8" name="Fußzeilenplatzhalter 8">
            <a:extLst>
              <a:ext uri="{FF2B5EF4-FFF2-40B4-BE49-F238E27FC236}">
                <a16:creationId xmlns:a16="http://schemas.microsoft.com/office/drawing/2014/main" id="{CB2A1ACC-958F-45A8-B4A4-B3188F3D1787}"/>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9" name="Foliennummernplatzhalter 9">
            <a:extLst>
              <a:ext uri="{FF2B5EF4-FFF2-40B4-BE49-F238E27FC236}">
                <a16:creationId xmlns:a16="http://schemas.microsoft.com/office/drawing/2014/main" id="{EF043917-F300-456E-841F-1D08023201AD}"/>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50716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Kapitel_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Kapitelseite</a:t>
            </a:r>
            <a:br>
              <a:rPr lang="de-DE"/>
            </a:br>
            <a:r>
              <a:rPr lang="de-DE"/>
              <a:t>Titel der Präsentation</a:t>
            </a:r>
            <a:br>
              <a:rPr lang="de-DE"/>
            </a:br>
            <a:endParaRPr lang="de-DE"/>
          </a:p>
        </p:txBody>
      </p:sp>
      <p:sp>
        <p:nvSpPr>
          <p:cNvPr id="25" name="Eine Ecke des Rechtecks abrunden 24"/>
          <p:cNvSpPr/>
          <p:nvPr userDrawn="1"/>
        </p:nvSpPr>
        <p:spPr>
          <a:xfrm flipH="1">
            <a:off x="473075" y="1633538"/>
            <a:ext cx="3125787" cy="2146300"/>
          </a:xfrm>
          <a:prstGeom prst="round1Rect">
            <a:avLst>
              <a:gd name="adj" fmla="val 109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2" hasCustomPrompt="1"/>
          </p:nvPr>
        </p:nvSpPr>
        <p:spPr>
          <a:xfrm>
            <a:off x="67055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6" name="Eine Ecke des Rechtecks abrunden 25"/>
          <p:cNvSpPr/>
          <p:nvPr userDrawn="1"/>
        </p:nvSpPr>
        <p:spPr>
          <a:xfrm flipH="1">
            <a:off x="3781425"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platzhalter 5"/>
          <p:cNvSpPr>
            <a:spLocks noGrp="1"/>
          </p:cNvSpPr>
          <p:nvPr>
            <p:ph type="body" sz="quarter" idx="13" hasCustomPrompt="1"/>
          </p:nvPr>
        </p:nvSpPr>
        <p:spPr>
          <a:xfrm>
            <a:off x="39789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8" name="Eine Ecke des Rechtecks abrunden 27"/>
          <p:cNvSpPr/>
          <p:nvPr userDrawn="1"/>
        </p:nvSpPr>
        <p:spPr>
          <a:xfrm flipH="1">
            <a:off x="7108825" y="1633538"/>
            <a:ext cx="3125787" cy="2146300"/>
          </a:xfrm>
          <a:prstGeom prst="round1Rect">
            <a:avLst>
              <a:gd name="adj" fmla="val 10987"/>
            </a:avLst>
          </a:prstGeom>
          <a:solidFill>
            <a:srgbClr val="EE33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platzhalter 5"/>
          <p:cNvSpPr>
            <a:spLocks noGrp="1"/>
          </p:cNvSpPr>
          <p:nvPr>
            <p:ph type="body" sz="quarter" idx="14" hasCustomPrompt="1"/>
          </p:nvPr>
        </p:nvSpPr>
        <p:spPr>
          <a:xfrm>
            <a:off x="73063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30" name="Eine Ecke des Rechtecks abrunden 29"/>
          <p:cNvSpPr/>
          <p:nvPr userDrawn="1"/>
        </p:nvSpPr>
        <p:spPr>
          <a:xfrm flipH="1">
            <a:off x="473075" y="4138526"/>
            <a:ext cx="3125787" cy="2146300"/>
          </a:xfrm>
          <a:prstGeom prst="round1Rect">
            <a:avLst>
              <a:gd name="adj" fmla="val 10987"/>
            </a:avLst>
          </a:prstGeom>
          <a:solidFill>
            <a:srgbClr val="EE334E">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platzhalter 5"/>
          <p:cNvSpPr>
            <a:spLocks noGrp="1"/>
          </p:cNvSpPr>
          <p:nvPr>
            <p:ph type="body" sz="quarter" idx="15" hasCustomPrompt="1"/>
          </p:nvPr>
        </p:nvSpPr>
        <p:spPr>
          <a:xfrm>
            <a:off x="670559" y="4223870"/>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14" name="Regieanweisung // Hilfslinien"/>
          <p:cNvSpPr txBox="1"/>
          <p:nvPr userDrawn="1"/>
        </p:nvSpPr>
        <p:spPr>
          <a:xfrm rot="10800000" flipH="1" flipV="1">
            <a:off x="-2401095" y="3744690"/>
            <a:ext cx="2249553" cy="2510972"/>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Verlinkungen erstellen:</a:t>
            </a:r>
          </a:p>
          <a:p>
            <a:pPr indent="0" algn="l">
              <a:lnSpc>
                <a:spcPct val="100000"/>
              </a:lnSpc>
              <a:spcBef>
                <a:spcPts val="0"/>
              </a:spcBef>
              <a:spcAft>
                <a:spcPts val="0"/>
              </a:spcAft>
            </a:pP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I</a:t>
            </a:r>
            <a:r>
              <a:rPr lang="de-DE" sz="1000" b="1" baseline="0">
                <a:solidFill>
                  <a:schemeClr val="tx1">
                    <a:lumMod val="65000"/>
                    <a:lumOff val="35000"/>
                  </a:schemeClr>
                </a:solidFill>
                <a:latin typeface="+mn-lt"/>
              </a:rPr>
              <a:t>llustrationen </a:t>
            </a:r>
            <a:r>
              <a:rPr lang="de-DE" sz="1000" b="0" baseline="0">
                <a:solidFill>
                  <a:schemeClr val="tx1">
                    <a:lumMod val="65000"/>
                    <a:lumOff val="35000"/>
                  </a:schemeClr>
                </a:solidFill>
                <a:latin typeface="+mn-lt"/>
              </a:rPr>
              <a:t>// </a:t>
            </a:r>
            <a:r>
              <a:rPr lang="de-DE" sz="1000" b="1" baseline="0">
                <a:solidFill>
                  <a:schemeClr val="tx1">
                    <a:lumMod val="65000"/>
                    <a:lumOff val="35000"/>
                  </a:schemeClr>
                </a:solidFill>
                <a:latin typeface="+mn-lt"/>
              </a:rPr>
              <a:t>Formen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Rechteck</a:t>
            </a:r>
          </a:p>
          <a:p>
            <a:pPr indent="0" algn="l">
              <a:lnSpc>
                <a:spcPct val="100000"/>
              </a:lnSpc>
              <a:spcBef>
                <a:spcPts val="0"/>
              </a:spcBef>
              <a:spcAft>
                <a:spcPts val="0"/>
              </a:spcAft>
            </a:pPr>
            <a:endParaRPr lang="de-DE" sz="1000" b="1"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Über Reiter „</a:t>
            </a:r>
            <a:r>
              <a:rPr lang="de-DE" sz="1000" b="1" baseline="0">
                <a:solidFill>
                  <a:schemeClr val="tx1">
                    <a:lumMod val="65000"/>
                    <a:lumOff val="35000"/>
                  </a:schemeClr>
                </a:solidFill>
                <a:latin typeface="+mn-lt"/>
              </a:rPr>
              <a:t>Format“</a:t>
            </a:r>
            <a:r>
              <a:rPr lang="de-DE" sz="1000" b="0" baseline="0">
                <a:solidFill>
                  <a:schemeClr val="tx1">
                    <a:lumMod val="65000"/>
                    <a:lumOff val="35000"/>
                  </a:schemeClr>
                </a:solidFill>
                <a:latin typeface="+mn-lt"/>
              </a:rPr>
              <a:t> Fülleffekt  und Formkontur auf </a:t>
            </a:r>
            <a:r>
              <a:rPr lang="de-DE" sz="1000" b="1" baseline="0">
                <a:solidFill>
                  <a:schemeClr val="tx1">
                    <a:lumMod val="65000"/>
                    <a:lumOff val="35000"/>
                  </a:schemeClr>
                </a:solidFill>
                <a:latin typeface="+mn-lt"/>
              </a:rPr>
              <a:t>„Keine Füllung“ </a:t>
            </a:r>
            <a:r>
              <a:rPr lang="de-DE" sz="1000" b="0" baseline="0">
                <a:solidFill>
                  <a:schemeClr val="tx1">
                    <a:lumMod val="65000"/>
                    <a:lumOff val="35000"/>
                  </a:schemeClr>
                </a:solidFill>
                <a:latin typeface="+mn-lt"/>
              </a:rPr>
              <a:t>setzen.</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Rechteck mit Rechtsklick anklicken, Hyperlink auswählen und Reiter </a:t>
            </a:r>
            <a:r>
              <a:rPr lang="de-DE" sz="1000" b="1" baseline="0">
                <a:solidFill>
                  <a:schemeClr val="tx1">
                    <a:lumMod val="65000"/>
                    <a:lumOff val="35000"/>
                  </a:schemeClr>
                </a:solidFill>
                <a:latin typeface="+mn-lt"/>
              </a:rPr>
              <a:t>„Aus diesem Dokument„ </a:t>
            </a:r>
            <a:r>
              <a:rPr lang="de-DE" sz="1000" b="0" baseline="0">
                <a:solidFill>
                  <a:schemeClr val="tx1">
                    <a:lumMod val="65000"/>
                    <a:lumOff val="35000"/>
                  </a:schemeClr>
                </a:solidFill>
                <a:latin typeface="+mn-lt"/>
              </a:rPr>
              <a:t>wählen. </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In der Übersicht die gewünschte Folie auswählen.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6" name="Fußzeilenplatzhalter 8">
            <a:extLst>
              <a:ext uri="{FF2B5EF4-FFF2-40B4-BE49-F238E27FC236}">
                <a16:creationId xmlns:a16="http://schemas.microsoft.com/office/drawing/2014/main" id="{2F717276-96A9-4D22-8091-4E4A9343B601}"/>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7" name="Foliennummernplatzhalter 9">
            <a:extLst>
              <a:ext uri="{FF2B5EF4-FFF2-40B4-BE49-F238E27FC236}">
                <a16:creationId xmlns:a16="http://schemas.microsoft.com/office/drawing/2014/main" id="{F195464A-7A3C-4680-A673-BA89416B2199}"/>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175873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Kapitel_Übersic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Kapitelseite</a:t>
            </a:r>
            <a:br>
              <a:rPr lang="de-DE"/>
            </a:br>
            <a:r>
              <a:rPr lang="de-DE"/>
              <a:t>Titel der Präsentation</a:t>
            </a:r>
            <a:br>
              <a:rPr lang="de-DE"/>
            </a:br>
            <a:endParaRPr lang="de-DE"/>
          </a:p>
        </p:txBody>
      </p:sp>
      <p:sp>
        <p:nvSpPr>
          <p:cNvPr id="25" name="Eine Ecke des Rechtecks abrunden 24"/>
          <p:cNvSpPr/>
          <p:nvPr userDrawn="1"/>
        </p:nvSpPr>
        <p:spPr>
          <a:xfrm flipH="1">
            <a:off x="473075" y="1633538"/>
            <a:ext cx="3125787" cy="2146300"/>
          </a:xfrm>
          <a:prstGeom prst="round1Rect">
            <a:avLst>
              <a:gd name="adj" fmla="val 109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p:cNvSpPr>
            <a:spLocks noGrp="1"/>
          </p:cNvSpPr>
          <p:nvPr>
            <p:ph type="body" sz="quarter" idx="12" hasCustomPrompt="1"/>
          </p:nvPr>
        </p:nvSpPr>
        <p:spPr>
          <a:xfrm>
            <a:off x="67055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26" name="Eine Ecke des Rechtecks abrunden 25"/>
          <p:cNvSpPr/>
          <p:nvPr userDrawn="1"/>
        </p:nvSpPr>
        <p:spPr>
          <a:xfrm flipH="1">
            <a:off x="3781425"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platzhalter 5"/>
          <p:cNvSpPr>
            <a:spLocks noGrp="1"/>
          </p:cNvSpPr>
          <p:nvPr>
            <p:ph type="body" sz="quarter" idx="13" hasCustomPrompt="1"/>
          </p:nvPr>
        </p:nvSpPr>
        <p:spPr>
          <a:xfrm>
            <a:off x="39789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12" name="Regieanweisung // Hilfslinien"/>
          <p:cNvSpPr txBox="1"/>
          <p:nvPr userDrawn="1"/>
        </p:nvSpPr>
        <p:spPr>
          <a:xfrm rot="10800000" flipH="1" flipV="1">
            <a:off x="-2401095" y="3744690"/>
            <a:ext cx="2249553" cy="2510972"/>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Verlinkungen erstellen:</a:t>
            </a:r>
          </a:p>
          <a:p>
            <a:pPr indent="0" algn="l">
              <a:lnSpc>
                <a:spcPct val="100000"/>
              </a:lnSpc>
              <a:spcBef>
                <a:spcPts val="0"/>
              </a:spcBef>
              <a:spcAft>
                <a:spcPts val="0"/>
              </a:spcAft>
            </a:pP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I</a:t>
            </a:r>
            <a:r>
              <a:rPr lang="de-DE" sz="1000" b="1" baseline="0">
                <a:solidFill>
                  <a:schemeClr val="tx1">
                    <a:lumMod val="65000"/>
                    <a:lumOff val="35000"/>
                  </a:schemeClr>
                </a:solidFill>
                <a:latin typeface="+mn-lt"/>
              </a:rPr>
              <a:t>llustrationen </a:t>
            </a:r>
            <a:r>
              <a:rPr lang="de-DE" sz="1000" b="0" baseline="0">
                <a:solidFill>
                  <a:schemeClr val="tx1">
                    <a:lumMod val="65000"/>
                    <a:lumOff val="35000"/>
                  </a:schemeClr>
                </a:solidFill>
                <a:latin typeface="+mn-lt"/>
              </a:rPr>
              <a:t>// </a:t>
            </a:r>
            <a:r>
              <a:rPr lang="de-DE" sz="1000" b="1" baseline="0">
                <a:solidFill>
                  <a:schemeClr val="tx1">
                    <a:lumMod val="65000"/>
                    <a:lumOff val="35000"/>
                  </a:schemeClr>
                </a:solidFill>
                <a:latin typeface="+mn-lt"/>
              </a:rPr>
              <a:t>Formen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Rechteck</a:t>
            </a:r>
          </a:p>
          <a:p>
            <a:pPr indent="0" algn="l">
              <a:lnSpc>
                <a:spcPct val="100000"/>
              </a:lnSpc>
              <a:spcBef>
                <a:spcPts val="0"/>
              </a:spcBef>
              <a:spcAft>
                <a:spcPts val="0"/>
              </a:spcAft>
            </a:pPr>
            <a:endParaRPr lang="de-DE" sz="1000" b="1"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Über Reiter „</a:t>
            </a:r>
            <a:r>
              <a:rPr lang="de-DE" sz="1000" b="1" baseline="0">
                <a:solidFill>
                  <a:schemeClr val="tx1">
                    <a:lumMod val="65000"/>
                    <a:lumOff val="35000"/>
                  </a:schemeClr>
                </a:solidFill>
                <a:latin typeface="+mn-lt"/>
              </a:rPr>
              <a:t>Format“</a:t>
            </a:r>
            <a:r>
              <a:rPr lang="de-DE" sz="1000" b="0" baseline="0">
                <a:solidFill>
                  <a:schemeClr val="tx1">
                    <a:lumMod val="65000"/>
                    <a:lumOff val="35000"/>
                  </a:schemeClr>
                </a:solidFill>
                <a:latin typeface="+mn-lt"/>
              </a:rPr>
              <a:t> Fülleffekt  und Formkontur auf </a:t>
            </a:r>
            <a:r>
              <a:rPr lang="de-DE" sz="1000" b="1" baseline="0">
                <a:solidFill>
                  <a:schemeClr val="tx1">
                    <a:lumMod val="65000"/>
                    <a:lumOff val="35000"/>
                  </a:schemeClr>
                </a:solidFill>
                <a:latin typeface="+mn-lt"/>
              </a:rPr>
              <a:t>„Keine Füllung“ </a:t>
            </a:r>
            <a:r>
              <a:rPr lang="de-DE" sz="1000" b="0" baseline="0">
                <a:solidFill>
                  <a:schemeClr val="tx1">
                    <a:lumMod val="65000"/>
                    <a:lumOff val="35000"/>
                  </a:schemeClr>
                </a:solidFill>
                <a:latin typeface="+mn-lt"/>
              </a:rPr>
              <a:t>setzen.</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Rechteck mit Rechtsklick anklicken, Hyperlink auswählen und Reiter </a:t>
            </a:r>
            <a:r>
              <a:rPr lang="de-DE" sz="1000" b="1" baseline="0">
                <a:solidFill>
                  <a:schemeClr val="tx1">
                    <a:lumMod val="65000"/>
                    <a:lumOff val="35000"/>
                  </a:schemeClr>
                </a:solidFill>
                <a:latin typeface="+mn-lt"/>
              </a:rPr>
              <a:t>„Aus diesem Dokument„ </a:t>
            </a:r>
            <a:r>
              <a:rPr lang="de-DE" sz="1000" b="0" baseline="0">
                <a:solidFill>
                  <a:schemeClr val="tx1">
                    <a:lumMod val="65000"/>
                    <a:lumOff val="35000"/>
                  </a:schemeClr>
                </a:solidFill>
                <a:latin typeface="+mn-lt"/>
              </a:rPr>
              <a:t>wählen. </a:t>
            </a:r>
          </a:p>
          <a:p>
            <a:pPr indent="0" algn="l">
              <a:lnSpc>
                <a:spcPct val="100000"/>
              </a:lnSpc>
              <a:spcBef>
                <a:spcPts val="0"/>
              </a:spcBef>
              <a:spcAft>
                <a:spcPts val="0"/>
              </a:spcAft>
            </a:pPr>
            <a:endParaRPr lang="de-DE" sz="1000" b="0" baseline="0">
              <a:solidFill>
                <a:schemeClr val="tx1">
                  <a:lumMod val="65000"/>
                  <a:lumOff val="35000"/>
                </a:schemeClr>
              </a:solidFill>
              <a:latin typeface="+mn-lt"/>
            </a:endParaRPr>
          </a:p>
          <a:p>
            <a:pPr indent="0" algn="l">
              <a:lnSpc>
                <a:spcPct val="100000"/>
              </a:lnSpc>
              <a:spcBef>
                <a:spcPts val="0"/>
              </a:spcBef>
              <a:spcAft>
                <a:spcPts val="0"/>
              </a:spcAft>
            </a:pPr>
            <a:r>
              <a:rPr lang="de-DE" sz="1000" b="0" baseline="0">
                <a:solidFill>
                  <a:schemeClr val="tx1">
                    <a:lumMod val="65000"/>
                    <a:lumOff val="35000"/>
                  </a:schemeClr>
                </a:solidFill>
                <a:latin typeface="+mn-lt"/>
              </a:rPr>
              <a:t>In der Übersicht die gewünschte Folie auswählen.</a:t>
            </a:r>
          </a:p>
        </p:txBody>
      </p:sp>
      <p:sp>
        <p:nvSpPr>
          <p:cNvPr id="3" name="Textfeld 2"/>
          <p:cNvSpPr txBox="1"/>
          <p:nvPr userDrawn="1"/>
        </p:nvSpPr>
        <p:spPr>
          <a:xfrm>
            <a:off x="2035968" y="3933371"/>
            <a:ext cx="4263232" cy="2598058"/>
          </a:xfrm>
          <a:prstGeom prst="rect">
            <a:avLst/>
          </a:prstGeom>
          <a:noFill/>
        </p:spPr>
        <p:txBody>
          <a:bodyPr wrap="square" lIns="0" tIns="0" rIns="0" bIns="0" rtlCol="0">
            <a:noAutofit/>
          </a:bodyPr>
          <a:lstStyle/>
          <a:p>
            <a:pPr marL="285750" indent="-285750">
              <a:buClr>
                <a:srgbClr val="EE334E"/>
              </a:buClr>
              <a:buFont typeface="Arial" panose="020B0604020202020204" pitchFamily="34" charset="0"/>
              <a:buChar char="●"/>
            </a:pPr>
            <a:endParaRPr lang="de-DE" sz="1800">
              <a:solidFill>
                <a:srgbClr val="595959"/>
              </a:solidFill>
            </a:endParaRPr>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3" name="Eine Ecke des Rechtecks abrunden 12"/>
          <p:cNvSpPr/>
          <p:nvPr userDrawn="1"/>
        </p:nvSpPr>
        <p:spPr>
          <a:xfrm flipH="1">
            <a:off x="7095017" y="1633538"/>
            <a:ext cx="3125787" cy="2146300"/>
          </a:xfrm>
          <a:prstGeom prst="round1Rect">
            <a:avLst>
              <a:gd name="adj" fmla="val 10987"/>
            </a:avLst>
          </a:prstGeom>
          <a:solidFill>
            <a:srgbClr val="EE33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platzhalter 5"/>
          <p:cNvSpPr>
            <a:spLocks noGrp="1"/>
          </p:cNvSpPr>
          <p:nvPr>
            <p:ph type="body" sz="quarter" idx="14" hasCustomPrompt="1"/>
          </p:nvPr>
        </p:nvSpPr>
        <p:spPr>
          <a:xfrm>
            <a:off x="7306309" y="1718882"/>
            <a:ext cx="2791969" cy="739272"/>
          </a:xfrm>
        </p:spPr>
        <p:txBody>
          <a:bodyPr/>
          <a:lstStyle>
            <a:lvl1pPr marL="0" indent="0">
              <a:buNone/>
              <a:defRPr baseline="0">
                <a:solidFill>
                  <a:srgbClr val="FFFFFF"/>
                </a:solidFill>
              </a:defRPr>
            </a:lvl1pPr>
          </a:lstStyle>
          <a:p>
            <a:pPr lvl="0"/>
            <a:r>
              <a:rPr lang="de-DE"/>
              <a:t>Kapitelname</a:t>
            </a:r>
          </a:p>
          <a:p>
            <a:pPr lvl="0"/>
            <a:r>
              <a:rPr lang="de-DE"/>
              <a:t>Zweizeilig</a:t>
            </a:r>
          </a:p>
        </p:txBody>
      </p:sp>
      <p:sp>
        <p:nvSpPr>
          <p:cNvPr id="15" name="Fußzeilenplatzhalter 8">
            <a:extLst>
              <a:ext uri="{FF2B5EF4-FFF2-40B4-BE49-F238E27FC236}">
                <a16:creationId xmlns:a16="http://schemas.microsoft.com/office/drawing/2014/main" id="{A1A1BE57-C227-447B-A3F2-13378798E761}"/>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6" name="Foliennummernplatzhalter 9">
            <a:extLst>
              <a:ext uri="{FF2B5EF4-FFF2-40B4-BE49-F238E27FC236}">
                <a16:creationId xmlns:a16="http://schemas.microsoft.com/office/drawing/2014/main" id="{0E790396-C077-425A-B77A-3FECB89DA189}"/>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5546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Headline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8788" y="358775"/>
            <a:ext cx="6650038" cy="1008000"/>
          </a:xfrm>
        </p:spPr>
        <p:txBody>
          <a:bodyPr/>
          <a:lstStyle>
            <a:lvl1pPr>
              <a:defRPr/>
            </a:lvl1pPr>
          </a:lstStyle>
          <a:p>
            <a:r>
              <a:rPr lang="de-DE"/>
              <a:t>Headline einfügen auch zweizeilig</a:t>
            </a:r>
            <a:br>
              <a:rPr lang="de-DE"/>
            </a:br>
            <a:r>
              <a:rPr lang="de-DE"/>
              <a:t>Layout: Headline und Inhalt</a:t>
            </a:r>
            <a:br>
              <a:rPr lang="de-DE"/>
            </a:br>
            <a:endParaRPr lang="de-DE"/>
          </a:p>
        </p:txBody>
      </p:sp>
      <p:sp>
        <p:nvSpPr>
          <p:cNvPr id="3" name="Inhaltsplatzhalter 2"/>
          <p:cNvSpPr>
            <a:spLocks noGrp="1"/>
          </p:cNvSpPr>
          <p:nvPr>
            <p:ph idx="1" hasCustomPrompt="1"/>
          </p:nvPr>
        </p:nvSpPr>
        <p:spPr>
          <a:xfrm>
            <a:off x="458788" y="1528763"/>
            <a:ext cx="9775825" cy="4770437"/>
          </a:xfrm>
        </p:spPr>
        <p:txBody>
          <a:body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2336" y="298605"/>
            <a:ext cx="1641586" cy="558000"/>
          </a:xfrm>
          <a:prstGeom prst="rect">
            <a:avLst/>
          </a:prstGeom>
        </p:spPr>
      </p:pic>
      <p:sp>
        <p:nvSpPr>
          <p:cNvPr id="10" name="Fußzeilenplatzhalter 8">
            <a:extLst>
              <a:ext uri="{FF2B5EF4-FFF2-40B4-BE49-F238E27FC236}">
                <a16:creationId xmlns:a16="http://schemas.microsoft.com/office/drawing/2014/main" id="{2BA3A3C5-26D5-415C-992B-4794C9FD37C3}"/>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11" name="Foliennummernplatzhalter 9">
            <a:extLst>
              <a:ext uri="{FF2B5EF4-FFF2-40B4-BE49-F238E27FC236}">
                <a16:creationId xmlns:a16="http://schemas.microsoft.com/office/drawing/2014/main" id="{BAE9982C-4FF5-4D3E-B3E6-E8C366E5858A}"/>
              </a:ext>
            </a:extLst>
          </p:cNvPr>
          <p:cNvSpPr txBox="1">
            <a:spLocks/>
          </p:cNvSpPr>
          <p:nvPr userDrawn="1"/>
        </p:nvSpPr>
        <p:spPr>
          <a:xfrm>
            <a:off x="8536335" y="7144496"/>
            <a:ext cx="720000" cy="180000"/>
          </a:xfrm>
          <a:prstGeom prst="rect">
            <a:avLst/>
          </a:prstGeom>
        </p:spPr>
        <p:txBody>
          <a:bodyPr vert="horz" lIns="91440" tIns="45720" rIns="91440" bIns="45720" rtlCol="0" anchor="ctr"/>
          <a:lstStyle>
            <a:defPPr>
              <a:defRPr lang="de-DE"/>
            </a:defPPr>
            <a:lvl1pPr algn="r" defTabSz="1042988" rtl="0" fontAlgn="base">
              <a:spcBef>
                <a:spcPct val="0"/>
              </a:spcBef>
              <a:spcAft>
                <a:spcPct val="0"/>
              </a:spcAft>
              <a:defRPr sz="1000" kern="1200">
                <a:solidFill>
                  <a:schemeClr val="tx1">
                    <a:tint val="75000"/>
                  </a:schemeClr>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fld id="{F82054C5-6049-4B16-840D-6A6F45EDF7ED}" type="slidenum">
              <a:rPr lang="de-DE" smtClean="0"/>
              <a:pPr/>
              <a:t>‹Nr.›</a:t>
            </a:fld>
            <a:endParaRPr lang="de-DE"/>
          </a:p>
        </p:txBody>
      </p:sp>
    </p:spTree>
    <p:extLst>
      <p:ext uri="{BB962C8B-B14F-4D97-AF65-F5344CB8AC3E}">
        <p14:creationId xmlns:p14="http://schemas.microsoft.com/office/powerpoint/2010/main" val="20452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4.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3.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1.pn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4.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image" Target="../media/image3.jpe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image" Target="../media/image1.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image" Target="../media/image4.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theme" Target="../theme/theme4.xml"/><Relationship Id="rId30"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image" Target="../media/image1.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theme" Target="../theme/theme5.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image" Target="../media/image4.pn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image" Target="../media/image3.jpe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image" Target="../media/image2.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image" Target="../media/image1.png"/><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image" Target="../media/image4.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theme" Target="../theme/theme6.xml"/><Relationship Id="rId30"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8788" y="358775"/>
            <a:ext cx="97758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Headline einfügen auch zweizeilig</a:t>
            </a:r>
            <a:br>
              <a:rPr lang="de-DE"/>
            </a:br>
            <a:r>
              <a:rPr lang="de-DE"/>
              <a:t>Layout:</a:t>
            </a:r>
          </a:p>
        </p:txBody>
      </p:sp>
      <p:sp>
        <p:nvSpPr>
          <p:cNvPr id="3" name="Textplatzhalter 2"/>
          <p:cNvSpPr>
            <a:spLocks noGrp="1"/>
          </p:cNvSpPr>
          <p:nvPr>
            <p:ph type="body" idx="1"/>
          </p:nvPr>
        </p:nvSpPr>
        <p:spPr>
          <a:xfrm>
            <a:off x="458788" y="1528763"/>
            <a:ext cx="9775825" cy="4770437"/>
          </a:xfrm>
          <a:prstGeom prst="rect">
            <a:avLst/>
          </a:prstGeom>
        </p:spPr>
        <p:txBody>
          <a:bodyPr vert="horz" lIns="0" tIns="0" rIns="0" bIns="0" rtlCol="0" anchor="t" anchorCtr="0">
            <a:noAutofit/>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1030" name="Gruppieren 10"/>
          <p:cNvGrpSpPr>
            <a:grpSpLocks/>
          </p:cNvGrpSpPr>
          <p:nvPr/>
        </p:nvGrpSpPr>
        <p:grpSpPr bwMode="auto">
          <a:xfrm>
            <a:off x="-2808288" y="-468313"/>
            <a:ext cx="13968413" cy="8496301"/>
            <a:chOff x="-2808000" y="-468001"/>
            <a:chExt cx="13968000" cy="8496001"/>
          </a:xfrm>
        </p:grpSpPr>
        <p:grpSp>
          <p:nvGrpSpPr>
            <p:cNvPr id="1032" name="Hilfslinien oben"/>
            <p:cNvGrpSpPr>
              <a:grpSpLocks/>
            </p:cNvGrpSpPr>
            <p:nvPr userDrawn="1"/>
          </p:nvGrpSpPr>
          <p:grpSpPr bwMode="auto">
            <a:xfrm>
              <a:off x="458788" y="-468000"/>
              <a:ext cx="9775825" cy="360000"/>
              <a:chOff x="458788" y="-468000"/>
              <a:chExt cx="9775825" cy="360000"/>
            </a:xfrm>
          </p:grpSpPr>
          <p:cxnSp>
            <p:nvCxnSpPr>
              <p:cNvPr id="89"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3" name="Hilfslinien unten"/>
            <p:cNvGrpSpPr>
              <a:grpSpLocks/>
            </p:cNvGrpSpPr>
            <p:nvPr userDrawn="1"/>
          </p:nvGrpSpPr>
          <p:grpSpPr bwMode="auto">
            <a:xfrm>
              <a:off x="458788" y="7668000"/>
              <a:ext cx="9775825" cy="360000"/>
              <a:chOff x="458788" y="-468000"/>
              <a:chExt cx="9775825" cy="360000"/>
            </a:xfrm>
          </p:grpSpPr>
          <p:cxnSp>
            <p:nvCxnSpPr>
              <p:cNvPr id="85"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4" name="Hilfslinien links"/>
            <p:cNvGrpSpPr>
              <a:grpSpLocks/>
            </p:cNvGrpSpPr>
            <p:nvPr userDrawn="1"/>
          </p:nvGrpSpPr>
          <p:grpSpPr bwMode="auto">
            <a:xfrm>
              <a:off x="-468000" y="6299200"/>
              <a:ext cx="360000" cy="804863"/>
              <a:chOff x="11160000" y="6299200"/>
              <a:chExt cx="360000" cy="804863"/>
            </a:xfrm>
          </p:grpSpPr>
          <p:cxnSp>
            <p:nvCxnSpPr>
              <p:cNvPr id="81"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Fußzeile pro Folie oder für alle/mehrere anpassen über Menü:</a:t>
              </a:r>
            </a:p>
            <a:p>
              <a:pPr fontAlgn="auto">
                <a:spcBef>
                  <a:spcPts val="0"/>
                </a:spcBef>
                <a:spcAft>
                  <a:spcPts val="0"/>
                </a:spcAft>
                <a:defRPr/>
              </a:pPr>
              <a:r>
                <a:rPr lang="de-DE" sz="1000" b="1">
                  <a:solidFill>
                    <a:schemeClr val="tx1">
                      <a:lumMod val="65000"/>
                      <a:lumOff val="35000"/>
                    </a:schemeClr>
                  </a:solidFill>
                </a:rPr>
                <a:t>Einfügen</a:t>
              </a:r>
              <a:r>
                <a:rPr lang="de-DE" sz="1000">
                  <a:solidFill>
                    <a:schemeClr val="tx1">
                      <a:lumMod val="65000"/>
                      <a:lumOff val="35000"/>
                    </a:schemeClr>
                  </a:solidFill>
                </a:rPr>
                <a:t> // </a:t>
              </a:r>
              <a:r>
                <a:rPr lang="de-DE" sz="1000" b="1">
                  <a:solidFill>
                    <a:schemeClr val="tx1">
                      <a:lumMod val="65000"/>
                      <a:lumOff val="35000"/>
                    </a:schemeClr>
                  </a:solidFill>
                </a:rPr>
                <a:t>Text</a:t>
              </a:r>
              <a:r>
                <a:rPr lang="de-DE" sz="1000">
                  <a:solidFill>
                    <a:schemeClr val="tx1">
                      <a:lumMod val="65000"/>
                      <a:lumOff val="35000"/>
                    </a:schemeClr>
                  </a:solidFill>
                </a:rPr>
                <a:t> // </a:t>
              </a:r>
              <a:r>
                <a:rPr lang="de-DE" sz="1000" b="1">
                  <a:solidFill>
                    <a:schemeClr val="tx1">
                      <a:lumMod val="65000"/>
                      <a:lumOff val="35000"/>
                    </a:schemeClr>
                  </a:solidFill>
                </a:rPr>
                <a:t>Kopf- und Fußzeile</a:t>
              </a:r>
            </a:p>
          </p:txBody>
        </p:sp>
        <p:sp>
          <p:nvSpPr>
            <p:cNvPr id="63"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schemeClr val="tx1">
                      <a:lumMod val="65000"/>
                      <a:lumOff val="35000"/>
                    </a:schemeClr>
                  </a:solidFill>
                </a:rPr>
                <a:t>Hilfslinien anzeigen über Menu: </a:t>
              </a:r>
              <a:br>
                <a:rPr lang="de-DE" sz="1000">
                  <a:solidFill>
                    <a:schemeClr val="tx1">
                      <a:lumMod val="65000"/>
                      <a:lumOff val="35000"/>
                    </a:schemeClr>
                  </a:solidFill>
                </a:rPr>
              </a:br>
              <a:r>
                <a:rPr lang="de-DE" sz="1000" b="1">
                  <a:solidFill>
                    <a:schemeClr val="tx1">
                      <a:lumMod val="65000"/>
                      <a:lumOff val="35000"/>
                    </a:schemeClr>
                  </a:solidFill>
                </a:rPr>
                <a:t>Ansicht</a:t>
              </a:r>
              <a:r>
                <a:rPr lang="de-DE" sz="1000">
                  <a:solidFill>
                    <a:schemeClr val="tx1">
                      <a:lumMod val="65000"/>
                      <a:lumOff val="35000"/>
                    </a:schemeClr>
                  </a:solidFill>
                </a:rPr>
                <a:t> // </a:t>
              </a:r>
              <a:r>
                <a:rPr lang="de-DE" sz="1000" b="1">
                  <a:solidFill>
                    <a:schemeClr val="tx1">
                      <a:lumMod val="65000"/>
                      <a:lumOff val="35000"/>
                    </a:schemeClr>
                  </a:solidFill>
                </a:rPr>
                <a:t>Anzeigen</a:t>
              </a:r>
              <a:r>
                <a:rPr lang="de-DE" sz="1000">
                  <a:solidFill>
                    <a:schemeClr val="tx1">
                      <a:lumMod val="65000"/>
                      <a:lumOff val="35000"/>
                    </a:schemeClr>
                  </a:solidFill>
                </a:rPr>
                <a:t> // Haken bei </a:t>
              </a:r>
              <a:r>
                <a:rPr lang="de-DE" sz="1000" b="1">
                  <a:solidFill>
                    <a:schemeClr val="tx1">
                      <a:lumMod val="65000"/>
                      <a:lumOff val="35000"/>
                    </a:schemeClr>
                  </a:solidFill>
                </a:rPr>
                <a:t>Führungslinien</a:t>
              </a:r>
              <a:r>
                <a:rPr lang="de-DE" sz="1000">
                  <a:solidFill>
                    <a:schemeClr val="tx1">
                      <a:lumMod val="65000"/>
                      <a:lumOff val="35000"/>
                    </a:schemeClr>
                  </a:solidFill>
                </a:rPr>
                <a:t> setzten</a:t>
              </a:r>
            </a:p>
          </p:txBody>
        </p:sp>
        <p:sp>
          <p:nvSpPr>
            <p:cNvPr id="64"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038" name="Regieanweisung // Listenebenen"/>
            <p:cNvGrpSpPr>
              <a:grpSpLocks/>
            </p:cNvGrpSpPr>
            <p:nvPr userDrawn="1"/>
          </p:nvGrpSpPr>
          <p:grpSpPr bwMode="auto">
            <a:xfrm>
              <a:off x="-2808000" y="1854000"/>
              <a:ext cx="2700000" cy="1494000"/>
              <a:chOff x="-2808000" y="1854000"/>
              <a:chExt cx="2700000" cy="1494000"/>
            </a:xfrm>
          </p:grpSpPr>
          <p:pic>
            <p:nvPicPr>
              <p:cNvPr id="1047" name="Bild Listenebenen erhöhen"/>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Bild Listenebenen verringern"/>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verringern</a:t>
                </a:r>
              </a:p>
            </p:txBody>
          </p:sp>
          <p:sp>
            <p:nvSpPr>
              <p:cNvPr id="69"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schemeClr val="tx1">
                        <a:lumMod val="65000"/>
                        <a:lumOff val="35000"/>
                      </a:schemeClr>
                    </a:solidFill>
                  </a:rPr>
                  <a:t>Wechsel der Textebene im Menü über: </a:t>
                </a:r>
                <a:br>
                  <a:rPr lang="de-DE" sz="1000">
                    <a:solidFill>
                      <a:schemeClr val="tx1">
                        <a:lumMod val="65000"/>
                        <a:lumOff val="35000"/>
                      </a:schemeClr>
                    </a:solidFill>
                  </a:rPr>
                </a:br>
                <a:r>
                  <a:rPr lang="de-DE" sz="1000" b="1">
                    <a:solidFill>
                      <a:schemeClr val="tx1">
                        <a:lumMod val="65000"/>
                        <a:lumOff val="35000"/>
                      </a:schemeClr>
                    </a:solidFill>
                  </a:rPr>
                  <a:t>Start</a:t>
                </a:r>
                <a:r>
                  <a:rPr lang="de-DE" sz="1000">
                    <a:solidFill>
                      <a:schemeClr val="tx1">
                        <a:lumMod val="65000"/>
                        <a:lumOff val="35000"/>
                      </a:schemeClr>
                    </a:solidFill>
                  </a:rPr>
                  <a:t> // </a:t>
                </a:r>
                <a:r>
                  <a:rPr lang="de-DE" sz="1000" b="1">
                    <a:solidFill>
                      <a:schemeClr val="tx1">
                        <a:lumMod val="65000"/>
                        <a:lumOff val="35000"/>
                      </a:schemeClr>
                    </a:solidFill>
                  </a:rPr>
                  <a:t>Absatz</a:t>
                </a:r>
                <a:r>
                  <a:rPr lang="de-DE" sz="1000">
                    <a:solidFill>
                      <a:schemeClr val="tx1">
                        <a:lumMod val="65000"/>
                        <a:lumOff val="35000"/>
                      </a:schemeClr>
                    </a:solidFill>
                  </a:rPr>
                  <a:t> // </a:t>
                </a:r>
                <a:r>
                  <a:rPr lang="de-DE" sz="1000" b="1">
                    <a:solidFill>
                      <a:schemeClr val="tx1">
                        <a:lumMod val="65000"/>
                        <a:lumOff val="35000"/>
                      </a:schemeClr>
                    </a:solidFill>
                  </a:rPr>
                  <a:t>Listenebene </a:t>
                </a:r>
                <a:br>
                  <a:rPr lang="de-DE" sz="1000" b="1">
                    <a:solidFill>
                      <a:schemeClr val="tx1">
                        <a:lumMod val="65000"/>
                        <a:lumOff val="35000"/>
                      </a:schemeClr>
                    </a:solidFill>
                  </a:rPr>
                </a:br>
                <a:r>
                  <a:rPr lang="de-DE" sz="1000" b="1">
                    <a:solidFill>
                      <a:schemeClr val="tx1">
                        <a:lumMod val="65000"/>
                        <a:lumOff val="35000"/>
                      </a:schemeClr>
                    </a:solidFill>
                  </a:rPr>
                  <a:t>erhöhen/verringern</a:t>
                </a:r>
              </a:p>
            </p:txBody>
          </p:sp>
          <p:sp>
            <p:nvSpPr>
              <p:cNvPr id="70"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schemeClr val="tx1">
                        <a:lumMod val="65000"/>
                        <a:lumOff val="35000"/>
                      </a:schemeClr>
                    </a:solidFill>
                    <a:cs typeface="Arial" panose="020B0604020202020204" pitchFamily="34" charset="0"/>
                  </a:rPr>
                  <a:t>Listenebene erhöhen</a:t>
                </a:r>
              </a:p>
            </p:txBody>
          </p:sp>
        </p:grpSp>
        <p:cxnSp>
          <p:nvCxnSpPr>
            <p:cNvPr id="46"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40" name="Gruppieren 9"/>
            <p:cNvGrpSpPr>
              <a:grpSpLocks/>
            </p:cNvGrpSpPr>
            <p:nvPr userDrawn="1"/>
          </p:nvGrpSpPr>
          <p:grpSpPr bwMode="auto">
            <a:xfrm>
              <a:off x="10800000" y="358775"/>
              <a:ext cx="360000" cy="6745288"/>
              <a:chOff x="10800000" y="358775"/>
              <a:chExt cx="360000" cy="6745288"/>
            </a:xfrm>
          </p:grpSpPr>
          <p:cxnSp>
            <p:nvCxnSpPr>
              <p:cNvPr id="7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Bildplatzhalter 17"/>
          <p:cNvPicPr>
            <a:picLocks noChangeAspect="1"/>
          </p:cNvPicPr>
          <p:nvPr userDrawn="1"/>
        </p:nvPicPr>
        <p:blipFill>
          <a:blip r:embed="rId26"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a:extLst>
              <a:ext uri="{FF2B5EF4-FFF2-40B4-BE49-F238E27FC236}">
                <a16:creationId xmlns:a16="http://schemas.microsoft.com/office/drawing/2014/main" id="{A701EDED-EEE2-441B-B75A-B71E28207FC1}"/>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Fußzeilenplatzhalter 8">
            <a:extLst>
              <a:ext uri="{FF2B5EF4-FFF2-40B4-BE49-F238E27FC236}">
                <a16:creationId xmlns:a16="http://schemas.microsoft.com/office/drawing/2014/main" id="{147A00F8-4340-4035-95E4-BA23BFC281CD}"/>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36" name="Foliennummernplatzhalter 9">
            <a:extLst>
              <a:ext uri="{FF2B5EF4-FFF2-40B4-BE49-F238E27FC236}">
                <a16:creationId xmlns:a16="http://schemas.microsoft.com/office/drawing/2014/main" id="{0A58F636-E899-47A5-8008-88FBAC426397}"/>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2" r:id="rId21"/>
    <p:sldLayoutId id="2147483945" r:id="rId22"/>
  </p:sldLayoutIdLst>
  <p:hf sldNum="0" hdr="0" dt="0"/>
  <p:txStyles>
    <p:titleStyle>
      <a:lvl1pPr algn="l" defTabSz="1042988" rtl="0" eaLnBrk="0" fontAlgn="base" hangingPunct="0">
        <a:spcBef>
          <a:spcPct val="0"/>
        </a:spcBef>
        <a:spcAft>
          <a:spcPct val="0"/>
        </a:spcAft>
        <a:buFont typeface="Arial" charset="0"/>
        <a:defRPr sz="3000" kern="1200">
          <a:solidFill>
            <a:schemeClr val="tx1"/>
          </a:solidFill>
          <a:latin typeface="+mn-lt"/>
          <a:ea typeface="+mj-ea"/>
          <a:cs typeface="+mj-cs"/>
        </a:defRPr>
      </a:lvl1pPr>
      <a:lvl2pPr algn="l" defTabSz="1042988" rtl="0" eaLnBrk="0" fontAlgn="base" hangingPunct="0">
        <a:spcBef>
          <a:spcPct val="0"/>
        </a:spcBef>
        <a:spcAft>
          <a:spcPct val="0"/>
        </a:spcAft>
        <a:buFont typeface="Arial" charset="0"/>
        <a:defRPr sz="3000">
          <a:solidFill>
            <a:schemeClr val="tx1"/>
          </a:solidFill>
          <a:latin typeface="Arial" charset="0"/>
        </a:defRPr>
      </a:lvl2pPr>
      <a:lvl3pPr algn="l" defTabSz="1042988" rtl="0" eaLnBrk="0" fontAlgn="base" hangingPunct="0">
        <a:spcBef>
          <a:spcPct val="0"/>
        </a:spcBef>
        <a:spcAft>
          <a:spcPct val="0"/>
        </a:spcAft>
        <a:buFont typeface="Arial" charset="0"/>
        <a:defRPr sz="3000">
          <a:solidFill>
            <a:schemeClr val="tx1"/>
          </a:solidFill>
          <a:latin typeface="Arial" charset="0"/>
        </a:defRPr>
      </a:lvl3pPr>
      <a:lvl4pPr algn="l" defTabSz="1042988" rtl="0" eaLnBrk="0" fontAlgn="base" hangingPunct="0">
        <a:spcBef>
          <a:spcPct val="0"/>
        </a:spcBef>
        <a:spcAft>
          <a:spcPct val="0"/>
        </a:spcAft>
        <a:buFont typeface="Arial" charset="0"/>
        <a:defRPr sz="3000">
          <a:solidFill>
            <a:schemeClr val="tx1"/>
          </a:solidFill>
          <a:latin typeface="Arial" charset="0"/>
        </a:defRPr>
      </a:lvl4pPr>
      <a:lvl5pPr algn="l" defTabSz="1042988" rtl="0" eaLnBrk="0" fontAlgn="base" hangingPunct="0">
        <a:spcBef>
          <a:spcPct val="0"/>
        </a:spcBef>
        <a:spcAft>
          <a:spcPct val="0"/>
        </a:spcAft>
        <a:buFont typeface="Arial" charset="0"/>
        <a:defRPr sz="3000">
          <a:solidFill>
            <a:schemeClr val="tx1"/>
          </a:solidFill>
          <a:latin typeface="Arial" charset="0"/>
        </a:defRPr>
      </a:lvl5pPr>
      <a:lvl6pPr marL="457200" algn="l" defTabSz="1042988" rtl="0" fontAlgn="base">
        <a:spcBef>
          <a:spcPct val="0"/>
        </a:spcBef>
        <a:spcAft>
          <a:spcPct val="0"/>
        </a:spcAft>
        <a:buFont typeface="Arial" charset="0"/>
        <a:defRPr sz="3000">
          <a:solidFill>
            <a:schemeClr val="tx1"/>
          </a:solidFill>
          <a:latin typeface="Arial" charset="0"/>
        </a:defRPr>
      </a:lvl6pPr>
      <a:lvl7pPr marL="914400" algn="l" defTabSz="1042988" rtl="0" fontAlgn="base">
        <a:spcBef>
          <a:spcPct val="0"/>
        </a:spcBef>
        <a:spcAft>
          <a:spcPct val="0"/>
        </a:spcAft>
        <a:buFont typeface="Arial" charset="0"/>
        <a:defRPr sz="3000">
          <a:solidFill>
            <a:schemeClr val="tx1"/>
          </a:solidFill>
          <a:latin typeface="Arial" charset="0"/>
        </a:defRPr>
      </a:lvl7pPr>
      <a:lvl8pPr marL="1371600" algn="l" defTabSz="1042988" rtl="0" fontAlgn="base">
        <a:spcBef>
          <a:spcPct val="0"/>
        </a:spcBef>
        <a:spcAft>
          <a:spcPct val="0"/>
        </a:spcAft>
        <a:buFont typeface="Arial" charset="0"/>
        <a:defRPr sz="3000">
          <a:solidFill>
            <a:schemeClr val="tx1"/>
          </a:solidFill>
          <a:latin typeface="Arial" charset="0"/>
        </a:defRPr>
      </a:lvl8pPr>
      <a:lvl9pPr marL="1828800" algn="l" defTabSz="1042988" rtl="0" fontAlgn="base">
        <a:spcBef>
          <a:spcPct val="0"/>
        </a:spcBef>
        <a:spcAft>
          <a:spcPct val="0"/>
        </a:spcAft>
        <a:buFont typeface="Arial" charset="0"/>
        <a:defRPr sz="3000">
          <a:solidFill>
            <a:schemeClr val="tx1"/>
          </a:solidFill>
          <a:latin typeface="Arial" charset="0"/>
        </a:defRPr>
      </a:lvl9pPr>
    </p:titleStyle>
    <p:bodyStyle>
      <a:lvl1pPr marL="250825"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1pPr>
      <a:lvl2pPr marL="755650"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2pPr>
      <a:lvl3pPr marL="1258888"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3pPr>
      <a:lvl4pPr marL="1763713"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defTabSz="1042988" rtl="0" eaLnBrk="0" fontAlgn="base" hangingPunct="0">
        <a:lnSpc>
          <a:spcPct val="123000"/>
        </a:lnSpc>
        <a:spcBef>
          <a:spcPct val="0"/>
        </a:spcBef>
        <a:spcAft>
          <a:spcPct val="0"/>
        </a:spcAft>
        <a:buClr>
          <a:schemeClr val="tx2"/>
        </a:buClr>
        <a:buFont typeface="Arial" charset="0"/>
        <a:defRPr kern="1200">
          <a:solidFill>
            <a:schemeClr val="tx1"/>
          </a:solidFill>
          <a:latin typeface="+mn-lt"/>
          <a:ea typeface="+mn-ea"/>
          <a:cs typeface="+mn-cs"/>
        </a:defRPr>
      </a:lvl5pPr>
      <a:lvl6pPr marL="0" indent="0" algn="l" defTabSz="1043056" rtl="0" eaLnBrk="1" latinLnBrk="0" hangingPunct="1">
        <a:lnSpc>
          <a:spcPct val="135000"/>
        </a:lnSpc>
        <a:spcBef>
          <a:spcPts val="2200"/>
        </a:spcBef>
        <a:buClr>
          <a:schemeClr val="tx2"/>
        </a:buClr>
        <a:buFont typeface="Arial" panose="020B0604020202020204" pitchFamily="34" charset="0"/>
        <a:buNone/>
        <a:defRPr sz="1600" b="1" kern="1200">
          <a:solidFill>
            <a:schemeClr val="tx1"/>
          </a:solidFill>
          <a:latin typeface="+mn-lt"/>
          <a:ea typeface="+mn-ea"/>
          <a:cs typeface="+mn-cs"/>
        </a:defRPr>
      </a:lvl6pPr>
      <a:lvl7pPr marL="252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7pPr>
      <a:lvl8pPr marL="756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8pPr>
      <a:lvl9pPr marL="0" indent="0" algn="l" defTabSz="1043056" rtl="0" eaLnBrk="1" latinLnBrk="0" hangingPunct="1">
        <a:lnSpc>
          <a:spcPct val="115000"/>
        </a:lnSpc>
        <a:spcBef>
          <a:spcPts val="0"/>
        </a:spcBef>
        <a:buFont typeface="Arial" panose="020B0604020202020204" pitchFamily="34" charset="0"/>
        <a:buNone/>
        <a:defRPr sz="1600" b="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8788" y="358775"/>
            <a:ext cx="97758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Headline einfügen auch zweizeilig</a:t>
            </a:r>
            <a:br>
              <a:rPr lang="de-DE"/>
            </a:br>
            <a:r>
              <a:rPr lang="de-DE"/>
              <a:t>Layout:</a:t>
            </a:r>
          </a:p>
        </p:txBody>
      </p:sp>
      <p:sp>
        <p:nvSpPr>
          <p:cNvPr id="3" name="Textplatzhalter 2"/>
          <p:cNvSpPr>
            <a:spLocks noGrp="1"/>
          </p:cNvSpPr>
          <p:nvPr>
            <p:ph type="body" idx="1"/>
          </p:nvPr>
        </p:nvSpPr>
        <p:spPr>
          <a:xfrm>
            <a:off x="458788" y="1528763"/>
            <a:ext cx="9775825" cy="4770437"/>
          </a:xfrm>
          <a:prstGeom prst="rect">
            <a:avLst/>
          </a:prstGeom>
        </p:spPr>
        <p:txBody>
          <a:bodyPr vert="horz" lIns="0" tIns="0" rIns="0" bIns="0" rtlCol="0" anchor="t" anchorCtr="0">
            <a:noAutofit/>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1030" name="Gruppieren 10"/>
          <p:cNvGrpSpPr>
            <a:grpSpLocks/>
          </p:cNvGrpSpPr>
          <p:nvPr/>
        </p:nvGrpSpPr>
        <p:grpSpPr bwMode="auto">
          <a:xfrm>
            <a:off x="-2808288" y="-468313"/>
            <a:ext cx="13968413" cy="8496301"/>
            <a:chOff x="-2808000" y="-468001"/>
            <a:chExt cx="13968000" cy="8496001"/>
          </a:xfrm>
        </p:grpSpPr>
        <p:grpSp>
          <p:nvGrpSpPr>
            <p:cNvPr id="1032" name="Hilfslinien oben"/>
            <p:cNvGrpSpPr>
              <a:grpSpLocks/>
            </p:cNvGrpSpPr>
            <p:nvPr userDrawn="1"/>
          </p:nvGrpSpPr>
          <p:grpSpPr bwMode="auto">
            <a:xfrm>
              <a:off x="458788" y="-468000"/>
              <a:ext cx="9775825" cy="360000"/>
              <a:chOff x="458788" y="-468000"/>
              <a:chExt cx="9775825" cy="360000"/>
            </a:xfrm>
          </p:grpSpPr>
          <p:cxnSp>
            <p:nvCxnSpPr>
              <p:cNvPr id="89"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3" name="Hilfslinien unten"/>
            <p:cNvGrpSpPr>
              <a:grpSpLocks/>
            </p:cNvGrpSpPr>
            <p:nvPr userDrawn="1"/>
          </p:nvGrpSpPr>
          <p:grpSpPr bwMode="auto">
            <a:xfrm>
              <a:off x="458788" y="7668000"/>
              <a:ext cx="9775825" cy="360000"/>
              <a:chOff x="458788" y="-468000"/>
              <a:chExt cx="9775825" cy="360000"/>
            </a:xfrm>
          </p:grpSpPr>
          <p:cxnSp>
            <p:nvCxnSpPr>
              <p:cNvPr id="85"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4" name="Hilfslinien links"/>
            <p:cNvGrpSpPr>
              <a:grpSpLocks/>
            </p:cNvGrpSpPr>
            <p:nvPr userDrawn="1"/>
          </p:nvGrpSpPr>
          <p:grpSpPr bwMode="auto">
            <a:xfrm>
              <a:off x="-468000" y="6299200"/>
              <a:ext cx="360000" cy="804863"/>
              <a:chOff x="11160000" y="6299200"/>
              <a:chExt cx="360000" cy="804863"/>
            </a:xfrm>
          </p:grpSpPr>
          <p:cxnSp>
            <p:nvCxnSpPr>
              <p:cNvPr id="81"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Fußzeile pro Folie oder für alle/mehrere anpassen über Menü:</a:t>
              </a:r>
            </a:p>
            <a:p>
              <a:pPr fontAlgn="auto">
                <a:spcBef>
                  <a:spcPts val="0"/>
                </a:spcBef>
                <a:spcAft>
                  <a:spcPts val="0"/>
                </a:spcAft>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63"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fontAlgn="auto">
                <a:spcBef>
                  <a:spcPts val="0"/>
                </a:spcBef>
                <a:spcAft>
                  <a:spcPts val="0"/>
                </a:spcAft>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64"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a:defRPr/>
              </a:pPr>
              <a:r>
                <a:rPr lang="de-DE" sz="1000">
                  <a:solidFill>
                    <a:srgbClr val="595959"/>
                  </a:solidFill>
                </a:rPr>
                <a:t>Folie in Ursprungsform </a:t>
              </a:r>
            </a:p>
            <a:p>
              <a:pPr algn="r">
                <a:defRPr/>
              </a:pPr>
              <a:r>
                <a:rPr lang="de-DE" sz="1000">
                  <a:solidFill>
                    <a:srgbClr val="595959"/>
                  </a:solidFill>
                </a:rPr>
                <a:t>bringen über Menu:</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Zurücksetzen</a:t>
              </a:r>
            </a:p>
            <a:p>
              <a:pPr algn="r">
                <a:spcBef>
                  <a:spcPts val="900"/>
                </a:spcBef>
                <a:defRPr/>
              </a:pPr>
              <a:r>
                <a:rPr lang="de-DE" sz="1000">
                  <a:solidFill>
                    <a:srgbClr val="595959"/>
                  </a:solidFill>
                </a:rPr>
                <a:t>Wechsel des Folienlayouts </a:t>
              </a:r>
              <a:br>
                <a:rPr lang="de-DE" sz="1000">
                  <a:solidFill>
                    <a:srgbClr val="595959"/>
                  </a:solidFill>
                </a:rPr>
              </a:br>
              <a:r>
                <a:rPr lang="de-DE" sz="1000">
                  <a:solidFill>
                    <a:srgbClr val="595959"/>
                  </a:solidFill>
                </a:rPr>
                <a:t>im Menü über:</a:t>
              </a:r>
            </a:p>
            <a:p>
              <a:pPr algn="r">
                <a:defRPr/>
              </a:pPr>
              <a:r>
                <a:rPr lang="de-DE" sz="1000" b="1">
                  <a:solidFill>
                    <a:srgbClr val="595959"/>
                  </a:solidFill>
                </a:rPr>
                <a:t>Start</a:t>
              </a:r>
              <a:r>
                <a:rPr lang="de-DE" sz="1000">
                  <a:solidFill>
                    <a:srgbClr val="595959"/>
                  </a:solidFill>
                </a:rPr>
                <a:t> // </a:t>
              </a:r>
              <a:r>
                <a:rPr lang="de-DE" sz="1000" b="1">
                  <a:solidFill>
                    <a:srgbClr val="595959"/>
                  </a:solidFill>
                </a:rPr>
                <a:t>Folien</a:t>
              </a:r>
              <a:r>
                <a:rPr lang="de-DE" sz="1000">
                  <a:solidFill>
                    <a:srgbClr val="595959"/>
                  </a:solidFill>
                </a:rPr>
                <a:t> // </a:t>
              </a:r>
              <a:r>
                <a:rPr lang="de-DE" sz="1000" b="1">
                  <a:solidFill>
                    <a:srgbClr val="595959"/>
                  </a:solidFill>
                </a:rPr>
                <a:t>Layout</a:t>
              </a:r>
            </a:p>
            <a:p>
              <a:pPr algn="r">
                <a:defRPr/>
              </a:pPr>
              <a:endParaRPr lang="de-DE" sz="1000">
                <a:solidFill>
                  <a:srgbClr val="595959"/>
                </a:solidFill>
              </a:endParaRPr>
            </a:p>
            <a:p>
              <a:pPr algn="r">
                <a:defRPr/>
              </a:pPr>
              <a:endParaRPr lang="de-DE" sz="1000">
                <a:solidFill>
                  <a:srgbClr val="595959"/>
                </a:solidFill>
              </a:endParaRPr>
            </a:p>
          </p:txBody>
        </p:sp>
        <p:grpSp>
          <p:nvGrpSpPr>
            <p:cNvPr id="1038" name="Regieanweisung // Listenebenen"/>
            <p:cNvGrpSpPr>
              <a:grpSpLocks/>
            </p:cNvGrpSpPr>
            <p:nvPr userDrawn="1"/>
          </p:nvGrpSpPr>
          <p:grpSpPr bwMode="auto">
            <a:xfrm>
              <a:off x="-2808000" y="1854000"/>
              <a:ext cx="2700000" cy="1494000"/>
              <a:chOff x="-2808000" y="1854000"/>
              <a:chExt cx="2700000" cy="1494000"/>
            </a:xfrm>
          </p:grpSpPr>
          <p:pic>
            <p:nvPicPr>
              <p:cNvPr id="1047" name="Bild Listenebenen erhöhen"/>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Bild Listenebenen verringern"/>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verringern</a:t>
                </a:r>
              </a:p>
            </p:txBody>
          </p:sp>
          <p:sp>
            <p:nvSpPr>
              <p:cNvPr id="69"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900"/>
                  </a:spcBef>
                  <a:spcAft>
                    <a:spcPts val="0"/>
                  </a:spcAft>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0"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fontAlgn="auto">
                  <a:spcBef>
                    <a:spcPts val="0"/>
                  </a:spcBef>
                  <a:spcAft>
                    <a:spcPts val="0"/>
                  </a:spcAft>
                  <a:defRPr/>
                </a:pPr>
                <a:r>
                  <a:rPr lang="de-DE" sz="1000">
                    <a:solidFill>
                      <a:prstClr val="black">
                        <a:lumMod val="65000"/>
                        <a:lumOff val="35000"/>
                      </a:prstClr>
                    </a:solidFill>
                    <a:cs typeface="Arial" panose="020B0604020202020204" pitchFamily="34" charset="0"/>
                  </a:rPr>
                  <a:t>Listenebene erhöhen</a:t>
                </a:r>
              </a:p>
            </p:txBody>
          </p:sp>
        </p:grpSp>
        <p:cxnSp>
          <p:nvCxnSpPr>
            <p:cNvPr id="46"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40" name="Gruppieren 9"/>
            <p:cNvGrpSpPr>
              <a:grpSpLocks/>
            </p:cNvGrpSpPr>
            <p:nvPr userDrawn="1"/>
          </p:nvGrpSpPr>
          <p:grpSpPr bwMode="auto">
            <a:xfrm>
              <a:off x="10800000" y="358775"/>
              <a:ext cx="360000" cy="6745288"/>
              <a:chOff x="10800000" y="358775"/>
              <a:chExt cx="360000" cy="6745288"/>
            </a:xfrm>
          </p:grpSpPr>
          <p:cxnSp>
            <p:nvCxnSpPr>
              <p:cNvPr id="7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8" name="Bildplatzhalter 17">
            <a:extLst>
              <a:ext uri="{FF2B5EF4-FFF2-40B4-BE49-F238E27FC236}">
                <a16:creationId xmlns:a16="http://schemas.microsoft.com/office/drawing/2014/main" id="{58FD99B9-BA21-4F06-8C9F-600F0881E949}"/>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a:extLst>
              <a:ext uri="{FF2B5EF4-FFF2-40B4-BE49-F238E27FC236}">
                <a16:creationId xmlns:a16="http://schemas.microsoft.com/office/drawing/2014/main" id="{9736E97B-8533-4584-B6F9-34AF5FDEB366}"/>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Fußzeilenplatzhalter 8">
            <a:extLst>
              <a:ext uri="{FF2B5EF4-FFF2-40B4-BE49-F238E27FC236}">
                <a16:creationId xmlns:a16="http://schemas.microsoft.com/office/drawing/2014/main" id="{27620BFD-1E8A-42D3-8CDE-ED9DF80ED1A5}"/>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41" name="Foliennummernplatzhalter 9">
            <a:extLst>
              <a:ext uri="{FF2B5EF4-FFF2-40B4-BE49-F238E27FC236}">
                <a16:creationId xmlns:a16="http://schemas.microsoft.com/office/drawing/2014/main" id="{46A616EA-FC83-430A-A5E5-FF69CD75728A}"/>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70621871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hf sldNum="0" hdr="0" dt="0"/>
  <p:txStyles>
    <p:titleStyle>
      <a:lvl1pPr algn="l" defTabSz="1042988" rtl="0" eaLnBrk="0" fontAlgn="base" hangingPunct="0">
        <a:spcBef>
          <a:spcPct val="0"/>
        </a:spcBef>
        <a:spcAft>
          <a:spcPct val="0"/>
        </a:spcAft>
        <a:buFont typeface="Arial" charset="0"/>
        <a:defRPr sz="3000" kern="1200">
          <a:solidFill>
            <a:schemeClr val="tx1"/>
          </a:solidFill>
          <a:latin typeface="+mn-lt"/>
          <a:ea typeface="+mj-ea"/>
          <a:cs typeface="+mj-cs"/>
        </a:defRPr>
      </a:lvl1pPr>
      <a:lvl2pPr algn="l" defTabSz="1042988" rtl="0" eaLnBrk="0" fontAlgn="base" hangingPunct="0">
        <a:spcBef>
          <a:spcPct val="0"/>
        </a:spcBef>
        <a:spcAft>
          <a:spcPct val="0"/>
        </a:spcAft>
        <a:buFont typeface="Arial" charset="0"/>
        <a:defRPr sz="3000">
          <a:solidFill>
            <a:schemeClr val="tx1"/>
          </a:solidFill>
          <a:latin typeface="Arial" charset="0"/>
        </a:defRPr>
      </a:lvl2pPr>
      <a:lvl3pPr algn="l" defTabSz="1042988" rtl="0" eaLnBrk="0" fontAlgn="base" hangingPunct="0">
        <a:spcBef>
          <a:spcPct val="0"/>
        </a:spcBef>
        <a:spcAft>
          <a:spcPct val="0"/>
        </a:spcAft>
        <a:buFont typeface="Arial" charset="0"/>
        <a:defRPr sz="3000">
          <a:solidFill>
            <a:schemeClr val="tx1"/>
          </a:solidFill>
          <a:latin typeface="Arial" charset="0"/>
        </a:defRPr>
      </a:lvl3pPr>
      <a:lvl4pPr algn="l" defTabSz="1042988" rtl="0" eaLnBrk="0" fontAlgn="base" hangingPunct="0">
        <a:spcBef>
          <a:spcPct val="0"/>
        </a:spcBef>
        <a:spcAft>
          <a:spcPct val="0"/>
        </a:spcAft>
        <a:buFont typeface="Arial" charset="0"/>
        <a:defRPr sz="3000">
          <a:solidFill>
            <a:schemeClr val="tx1"/>
          </a:solidFill>
          <a:latin typeface="Arial" charset="0"/>
        </a:defRPr>
      </a:lvl4pPr>
      <a:lvl5pPr algn="l" defTabSz="1042988" rtl="0" eaLnBrk="0" fontAlgn="base" hangingPunct="0">
        <a:spcBef>
          <a:spcPct val="0"/>
        </a:spcBef>
        <a:spcAft>
          <a:spcPct val="0"/>
        </a:spcAft>
        <a:buFont typeface="Arial" charset="0"/>
        <a:defRPr sz="3000">
          <a:solidFill>
            <a:schemeClr val="tx1"/>
          </a:solidFill>
          <a:latin typeface="Arial" charset="0"/>
        </a:defRPr>
      </a:lvl5pPr>
      <a:lvl6pPr marL="457200" algn="l" defTabSz="1042988" rtl="0" fontAlgn="base">
        <a:spcBef>
          <a:spcPct val="0"/>
        </a:spcBef>
        <a:spcAft>
          <a:spcPct val="0"/>
        </a:spcAft>
        <a:buFont typeface="Arial" charset="0"/>
        <a:defRPr sz="3000">
          <a:solidFill>
            <a:schemeClr val="tx1"/>
          </a:solidFill>
          <a:latin typeface="Arial" charset="0"/>
        </a:defRPr>
      </a:lvl6pPr>
      <a:lvl7pPr marL="914400" algn="l" defTabSz="1042988" rtl="0" fontAlgn="base">
        <a:spcBef>
          <a:spcPct val="0"/>
        </a:spcBef>
        <a:spcAft>
          <a:spcPct val="0"/>
        </a:spcAft>
        <a:buFont typeface="Arial" charset="0"/>
        <a:defRPr sz="3000">
          <a:solidFill>
            <a:schemeClr val="tx1"/>
          </a:solidFill>
          <a:latin typeface="Arial" charset="0"/>
        </a:defRPr>
      </a:lvl7pPr>
      <a:lvl8pPr marL="1371600" algn="l" defTabSz="1042988" rtl="0" fontAlgn="base">
        <a:spcBef>
          <a:spcPct val="0"/>
        </a:spcBef>
        <a:spcAft>
          <a:spcPct val="0"/>
        </a:spcAft>
        <a:buFont typeface="Arial" charset="0"/>
        <a:defRPr sz="3000">
          <a:solidFill>
            <a:schemeClr val="tx1"/>
          </a:solidFill>
          <a:latin typeface="Arial" charset="0"/>
        </a:defRPr>
      </a:lvl8pPr>
      <a:lvl9pPr marL="1828800" algn="l" defTabSz="1042988" rtl="0" fontAlgn="base">
        <a:spcBef>
          <a:spcPct val="0"/>
        </a:spcBef>
        <a:spcAft>
          <a:spcPct val="0"/>
        </a:spcAft>
        <a:buFont typeface="Arial" charset="0"/>
        <a:defRPr sz="3000">
          <a:solidFill>
            <a:schemeClr val="tx1"/>
          </a:solidFill>
          <a:latin typeface="Arial" charset="0"/>
        </a:defRPr>
      </a:lvl9pPr>
    </p:titleStyle>
    <p:bodyStyle>
      <a:lvl1pPr marL="250825"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1pPr>
      <a:lvl2pPr marL="755650"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2pPr>
      <a:lvl3pPr marL="1258888"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3pPr>
      <a:lvl4pPr marL="1763713"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defTabSz="1042988" rtl="0" eaLnBrk="0" fontAlgn="base" hangingPunct="0">
        <a:lnSpc>
          <a:spcPct val="123000"/>
        </a:lnSpc>
        <a:spcBef>
          <a:spcPct val="0"/>
        </a:spcBef>
        <a:spcAft>
          <a:spcPct val="0"/>
        </a:spcAft>
        <a:buClr>
          <a:schemeClr val="tx2"/>
        </a:buClr>
        <a:buFont typeface="Arial" charset="0"/>
        <a:defRPr kern="1200">
          <a:solidFill>
            <a:schemeClr val="tx1"/>
          </a:solidFill>
          <a:latin typeface="+mn-lt"/>
          <a:ea typeface="+mn-ea"/>
          <a:cs typeface="+mn-cs"/>
        </a:defRPr>
      </a:lvl5pPr>
      <a:lvl6pPr marL="0" indent="0" algn="l" defTabSz="1043056" rtl="0" eaLnBrk="1" latinLnBrk="0" hangingPunct="1">
        <a:lnSpc>
          <a:spcPct val="135000"/>
        </a:lnSpc>
        <a:spcBef>
          <a:spcPts val="2200"/>
        </a:spcBef>
        <a:buClr>
          <a:schemeClr val="tx2"/>
        </a:buClr>
        <a:buFont typeface="Arial" panose="020B0604020202020204" pitchFamily="34" charset="0"/>
        <a:buNone/>
        <a:defRPr sz="1600" b="1" kern="1200">
          <a:solidFill>
            <a:schemeClr val="tx1"/>
          </a:solidFill>
          <a:latin typeface="+mn-lt"/>
          <a:ea typeface="+mn-ea"/>
          <a:cs typeface="+mn-cs"/>
        </a:defRPr>
      </a:lvl6pPr>
      <a:lvl7pPr marL="252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7pPr>
      <a:lvl8pPr marL="756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8pPr>
      <a:lvl9pPr marL="0" indent="0" algn="l" defTabSz="1043056" rtl="0" eaLnBrk="1" latinLnBrk="0" hangingPunct="1">
        <a:lnSpc>
          <a:spcPct val="115000"/>
        </a:lnSpc>
        <a:spcBef>
          <a:spcPts val="0"/>
        </a:spcBef>
        <a:buFont typeface="Arial" panose="020B0604020202020204" pitchFamily="34" charset="0"/>
        <a:buNone/>
        <a:defRPr sz="1600" b="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8788" y="358775"/>
            <a:ext cx="97758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Headline einfügen auch zweizeilig</a:t>
            </a:r>
            <a:br>
              <a:rPr lang="de-DE"/>
            </a:br>
            <a:r>
              <a:rPr lang="de-DE"/>
              <a:t>Layout:</a:t>
            </a:r>
          </a:p>
        </p:txBody>
      </p:sp>
      <p:sp>
        <p:nvSpPr>
          <p:cNvPr id="3" name="Textplatzhalter 2"/>
          <p:cNvSpPr>
            <a:spLocks noGrp="1"/>
          </p:cNvSpPr>
          <p:nvPr>
            <p:ph type="body" idx="1"/>
          </p:nvPr>
        </p:nvSpPr>
        <p:spPr>
          <a:xfrm>
            <a:off x="458788" y="1528763"/>
            <a:ext cx="9775825" cy="4770437"/>
          </a:xfrm>
          <a:prstGeom prst="rect">
            <a:avLst/>
          </a:prstGeom>
        </p:spPr>
        <p:txBody>
          <a:bodyPr vert="horz" lIns="0" tIns="0" rIns="0" bIns="0" rtlCol="0" anchor="t" anchorCtr="0">
            <a:noAutofit/>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1030" name="Gruppieren 10"/>
          <p:cNvGrpSpPr>
            <a:grpSpLocks/>
          </p:cNvGrpSpPr>
          <p:nvPr/>
        </p:nvGrpSpPr>
        <p:grpSpPr bwMode="auto">
          <a:xfrm>
            <a:off x="-2808288" y="-468313"/>
            <a:ext cx="13968413" cy="8496301"/>
            <a:chOff x="-2808000" y="-468001"/>
            <a:chExt cx="13968000" cy="8496001"/>
          </a:xfrm>
        </p:grpSpPr>
        <p:grpSp>
          <p:nvGrpSpPr>
            <p:cNvPr id="1032" name="Hilfslinien oben"/>
            <p:cNvGrpSpPr>
              <a:grpSpLocks/>
            </p:cNvGrpSpPr>
            <p:nvPr userDrawn="1"/>
          </p:nvGrpSpPr>
          <p:grpSpPr bwMode="auto">
            <a:xfrm>
              <a:off x="458788" y="-468000"/>
              <a:ext cx="9775825" cy="360000"/>
              <a:chOff x="458788" y="-468000"/>
              <a:chExt cx="9775825" cy="360000"/>
            </a:xfrm>
          </p:grpSpPr>
          <p:cxnSp>
            <p:nvCxnSpPr>
              <p:cNvPr id="89" name="Hilfslinien"/>
              <p:cNvCxnSpPr/>
              <p:nvPr userDrawn="1"/>
            </p:nvCxnSpPr>
            <p:spPr>
              <a:xfrm flipV="1">
                <a:off x="458979"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515" y="-468001"/>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3" name="Hilfslinien unten"/>
            <p:cNvGrpSpPr>
              <a:grpSpLocks/>
            </p:cNvGrpSpPr>
            <p:nvPr userDrawn="1"/>
          </p:nvGrpSpPr>
          <p:grpSpPr bwMode="auto">
            <a:xfrm>
              <a:off x="458788" y="7668000"/>
              <a:ext cx="9775825" cy="360000"/>
              <a:chOff x="458788" y="-468000"/>
              <a:chExt cx="9775825" cy="360000"/>
            </a:xfrm>
          </p:grpSpPr>
          <p:cxnSp>
            <p:nvCxnSpPr>
              <p:cNvPr id="85" name="Hilfslinien"/>
              <p:cNvCxnSpPr/>
              <p:nvPr userDrawn="1"/>
            </p:nvCxnSpPr>
            <p:spPr>
              <a:xfrm flipV="1">
                <a:off x="458979"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515" y="-468350"/>
                <a:ext cx="0" cy="36035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34" name="Hilfslinien links"/>
            <p:cNvGrpSpPr>
              <a:grpSpLocks/>
            </p:cNvGrpSpPr>
            <p:nvPr userDrawn="1"/>
          </p:nvGrpSpPr>
          <p:grpSpPr bwMode="auto">
            <a:xfrm>
              <a:off x="-468000" y="6299200"/>
              <a:ext cx="360000" cy="804863"/>
              <a:chOff x="11160000" y="6299200"/>
              <a:chExt cx="360000" cy="804863"/>
            </a:xfrm>
          </p:grpSpPr>
          <p:cxnSp>
            <p:nvCxnSpPr>
              <p:cNvPr id="81" name="Hilfslinien"/>
              <p:cNvCxnSpPr/>
              <p:nvPr userDrawn="1"/>
            </p:nvCxnSpPr>
            <p:spPr>
              <a:xfrm flipH="1">
                <a:off x="11159906" y="6299273"/>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59906" y="7104108"/>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gieanweisung // Fußzeile"/>
            <p:cNvSpPr txBox="1"/>
            <p:nvPr userDrawn="1"/>
          </p:nvSpPr>
          <p:spPr>
            <a:xfrm rot="10800000" flipH="1" flipV="1">
              <a:off x="1440025" y="7667650"/>
              <a:ext cx="5040163" cy="360350"/>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Fußzeile pro Folie oder für alle/mehrere anpassen über Menü:</a:t>
              </a:r>
            </a:p>
            <a:p>
              <a:pPr>
                <a:defRPr/>
              </a:pPr>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63" name="Regieanweisung // Hilfslinien"/>
            <p:cNvSpPr txBox="1"/>
            <p:nvPr userDrawn="1"/>
          </p:nvSpPr>
          <p:spPr>
            <a:xfrm rot="10800000" flipH="1" flipV="1">
              <a:off x="1440025" y="-468001"/>
              <a:ext cx="5040163" cy="360350"/>
            </a:xfrm>
            <a:prstGeom prst="rect">
              <a:avLst/>
            </a:prstGeom>
            <a:noFill/>
            <a:ln w="12700">
              <a:noFill/>
            </a:ln>
          </p:spPr>
          <p:txBody>
            <a:bodyPr lIns="0" tIns="0" rIns="0" bIns="0" anchor="b"/>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defRPr/>
              </a:pPr>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64" name="Regieanweisung // Allgemein"/>
            <p:cNvSpPr txBox="1"/>
            <p:nvPr userDrawn="1"/>
          </p:nvSpPr>
          <p:spPr>
            <a:xfrm rot="10800000" flipH="1" flipV="1">
              <a:off x="-2808000" y="455892"/>
              <a:ext cx="2700258" cy="1073112"/>
            </a:xfrm>
            <a:prstGeom prst="rect">
              <a:avLst/>
            </a:prstGeom>
            <a:noFill/>
            <a:ln w="12700">
              <a:noFill/>
            </a:ln>
          </p:spPr>
          <p:txBody>
            <a:bodyPr lIns="0" tIns="0" rIns="0" bIns="0"/>
            <a:lstStyle>
              <a:lvl1pPr>
                <a:defRPr sz="2100">
                  <a:solidFill>
                    <a:schemeClr val="tx1"/>
                  </a:solidFill>
                  <a:latin typeface="Arial" charset="0"/>
                </a:defRPr>
              </a:lvl1pPr>
              <a:lvl2pPr marL="742950" indent="-285750">
                <a:defRPr sz="2100">
                  <a:solidFill>
                    <a:schemeClr val="tx1"/>
                  </a:solidFill>
                  <a:latin typeface="Arial" charset="0"/>
                </a:defRPr>
              </a:lvl2pPr>
              <a:lvl3pPr marL="1143000" indent="-228600">
                <a:defRPr sz="2100">
                  <a:solidFill>
                    <a:schemeClr val="tx1"/>
                  </a:solidFill>
                  <a:latin typeface="Arial" charset="0"/>
                </a:defRPr>
              </a:lvl3pPr>
              <a:lvl4pPr marL="1600200" indent="-228600">
                <a:defRPr sz="2100">
                  <a:solidFill>
                    <a:schemeClr val="tx1"/>
                  </a:solidFill>
                  <a:latin typeface="Arial" charset="0"/>
                </a:defRPr>
              </a:lvl4pPr>
              <a:lvl5pPr marL="2057400" indent="-228600">
                <a:defRPr sz="2100">
                  <a:solidFill>
                    <a:schemeClr val="tx1"/>
                  </a:solidFill>
                  <a:latin typeface="Arial" charset="0"/>
                </a:defRPr>
              </a:lvl5pPr>
              <a:lvl6pPr marL="2514600" indent="-228600" defTabSz="1042988" fontAlgn="base">
                <a:spcBef>
                  <a:spcPct val="0"/>
                </a:spcBef>
                <a:spcAft>
                  <a:spcPct val="0"/>
                </a:spcAft>
                <a:defRPr sz="2100">
                  <a:solidFill>
                    <a:schemeClr val="tx1"/>
                  </a:solidFill>
                  <a:latin typeface="Arial" charset="0"/>
                </a:defRPr>
              </a:lvl6pPr>
              <a:lvl7pPr marL="2971800" indent="-228600" defTabSz="1042988" fontAlgn="base">
                <a:spcBef>
                  <a:spcPct val="0"/>
                </a:spcBef>
                <a:spcAft>
                  <a:spcPct val="0"/>
                </a:spcAft>
                <a:defRPr sz="2100">
                  <a:solidFill>
                    <a:schemeClr val="tx1"/>
                  </a:solidFill>
                  <a:latin typeface="Arial" charset="0"/>
                </a:defRPr>
              </a:lvl7pPr>
              <a:lvl8pPr marL="3429000" indent="-228600" defTabSz="1042988" fontAlgn="base">
                <a:spcBef>
                  <a:spcPct val="0"/>
                </a:spcBef>
                <a:spcAft>
                  <a:spcPct val="0"/>
                </a:spcAft>
                <a:defRPr sz="2100">
                  <a:solidFill>
                    <a:schemeClr val="tx1"/>
                  </a:solidFill>
                  <a:latin typeface="Arial" charset="0"/>
                </a:defRPr>
              </a:lvl8pPr>
              <a:lvl9pPr marL="3886200" indent="-228600" defTabSz="1042988" fontAlgn="base">
                <a:spcBef>
                  <a:spcPct val="0"/>
                </a:spcBef>
                <a:spcAft>
                  <a:spcPct val="0"/>
                </a:spcAft>
                <a:defRPr sz="2100">
                  <a:solidFill>
                    <a:schemeClr val="tx1"/>
                  </a:solidFill>
                  <a:latin typeface="Arial" charset="0"/>
                </a:defRPr>
              </a:lvl9pPr>
            </a:lstStyle>
            <a:p>
              <a:pPr algn="r" defTabSz="1042988" fontAlgn="base">
                <a:spcBef>
                  <a:spcPct val="0"/>
                </a:spcBef>
                <a:spcAft>
                  <a:spcPct val="0"/>
                </a:spcAft>
                <a:defRPr/>
              </a:pPr>
              <a:r>
                <a:rPr lang="de-DE" sz="1000">
                  <a:solidFill>
                    <a:srgbClr val="595959"/>
                  </a:solidFill>
                  <a:cs typeface="Arial" charset="0"/>
                </a:rPr>
                <a:t>Folie in Ursprungsform </a:t>
              </a:r>
            </a:p>
            <a:p>
              <a:pPr algn="r" defTabSz="1042988" fontAlgn="base">
                <a:spcBef>
                  <a:spcPct val="0"/>
                </a:spcBef>
                <a:spcAft>
                  <a:spcPct val="0"/>
                </a:spcAft>
                <a:defRPr/>
              </a:pPr>
              <a:r>
                <a:rPr lang="de-DE" sz="1000">
                  <a:solidFill>
                    <a:srgbClr val="595959"/>
                  </a:solidFill>
                  <a:cs typeface="Arial" charset="0"/>
                </a:rPr>
                <a:t>bringen über Menu:</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Zurücksetzen</a:t>
              </a:r>
            </a:p>
            <a:p>
              <a:pPr algn="r" defTabSz="1042988" fontAlgn="base">
                <a:spcBef>
                  <a:spcPts val="900"/>
                </a:spcBef>
                <a:spcAft>
                  <a:spcPct val="0"/>
                </a:spcAft>
                <a:defRPr/>
              </a:pPr>
              <a:r>
                <a:rPr lang="de-DE" sz="1000">
                  <a:solidFill>
                    <a:srgbClr val="595959"/>
                  </a:solidFill>
                  <a:cs typeface="Arial" charset="0"/>
                </a:rPr>
                <a:t>Wechsel des Folienlayouts </a:t>
              </a:r>
              <a:br>
                <a:rPr lang="de-DE" sz="1000">
                  <a:solidFill>
                    <a:srgbClr val="595959"/>
                  </a:solidFill>
                  <a:cs typeface="Arial" charset="0"/>
                </a:rPr>
              </a:br>
              <a:r>
                <a:rPr lang="de-DE" sz="1000">
                  <a:solidFill>
                    <a:srgbClr val="595959"/>
                  </a:solidFill>
                  <a:cs typeface="Arial" charset="0"/>
                </a:rPr>
                <a:t>im Menü über:</a:t>
              </a:r>
            </a:p>
            <a:p>
              <a:pPr algn="r" defTabSz="1042988" fontAlgn="base">
                <a:spcBef>
                  <a:spcPct val="0"/>
                </a:spcBef>
                <a:spcAft>
                  <a:spcPct val="0"/>
                </a:spcAft>
                <a:defRPr/>
              </a:pPr>
              <a:r>
                <a:rPr lang="de-DE" sz="1000" b="1">
                  <a:solidFill>
                    <a:srgbClr val="595959"/>
                  </a:solidFill>
                  <a:cs typeface="Arial" charset="0"/>
                </a:rPr>
                <a:t>Start</a:t>
              </a:r>
              <a:r>
                <a:rPr lang="de-DE" sz="1000">
                  <a:solidFill>
                    <a:srgbClr val="595959"/>
                  </a:solidFill>
                  <a:cs typeface="Arial" charset="0"/>
                </a:rPr>
                <a:t> // </a:t>
              </a:r>
              <a:r>
                <a:rPr lang="de-DE" sz="1000" b="1">
                  <a:solidFill>
                    <a:srgbClr val="595959"/>
                  </a:solidFill>
                  <a:cs typeface="Arial" charset="0"/>
                </a:rPr>
                <a:t>Folien</a:t>
              </a:r>
              <a:r>
                <a:rPr lang="de-DE" sz="1000">
                  <a:solidFill>
                    <a:srgbClr val="595959"/>
                  </a:solidFill>
                  <a:cs typeface="Arial" charset="0"/>
                </a:rPr>
                <a:t> // </a:t>
              </a:r>
              <a:r>
                <a:rPr lang="de-DE" sz="1000" b="1">
                  <a:solidFill>
                    <a:srgbClr val="595959"/>
                  </a:solidFill>
                  <a:cs typeface="Arial" charset="0"/>
                </a:rPr>
                <a:t>Layout</a:t>
              </a:r>
            </a:p>
            <a:p>
              <a:pPr algn="r" defTabSz="1042988" fontAlgn="base">
                <a:spcBef>
                  <a:spcPct val="0"/>
                </a:spcBef>
                <a:spcAft>
                  <a:spcPct val="0"/>
                </a:spcAft>
                <a:defRPr/>
              </a:pPr>
              <a:endParaRPr lang="de-DE" sz="1000">
                <a:solidFill>
                  <a:srgbClr val="595959"/>
                </a:solidFill>
                <a:cs typeface="Arial" charset="0"/>
              </a:endParaRPr>
            </a:p>
            <a:p>
              <a:pPr algn="r" defTabSz="1042988" fontAlgn="base">
                <a:spcBef>
                  <a:spcPct val="0"/>
                </a:spcBef>
                <a:spcAft>
                  <a:spcPct val="0"/>
                </a:spcAft>
                <a:defRPr/>
              </a:pPr>
              <a:endParaRPr lang="de-DE" sz="1000">
                <a:solidFill>
                  <a:srgbClr val="595959"/>
                </a:solidFill>
                <a:cs typeface="Arial" charset="0"/>
              </a:endParaRPr>
            </a:p>
          </p:txBody>
        </p:sp>
        <p:grpSp>
          <p:nvGrpSpPr>
            <p:cNvPr id="1038" name="Regieanweisung // Listenebenen"/>
            <p:cNvGrpSpPr>
              <a:grpSpLocks/>
            </p:cNvGrpSpPr>
            <p:nvPr userDrawn="1"/>
          </p:nvGrpSpPr>
          <p:grpSpPr bwMode="auto">
            <a:xfrm>
              <a:off x="-2808000" y="1854000"/>
              <a:ext cx="2700000" cy="1494000"/>
              <a:chOff x="-2808000" y="1854000"/>
              <a:chExt cx="2700000" cy="1494000"/>
            </a:xfrm>
          </p:grpSpPr>
          <p:pic>
            <p:nvPicPr>
              <p:cNvPr id="1047" name="Bild Listenebenen erhöhen"/>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Bild Listenebenen verringern"/>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1488" y="2987865"/>
                <a:ext cx="1619202" cy="360350"/>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verringern</a:t>
                </a:r>
              </a:p>
            </p:txBody>
          </p:sp>
          <p:sp>
            <p:nvSpPr>
              <p:cNvPr id="69" name="Regieanweisung // Listenebenen"/>
              <p:cNvSpPr txBox="1"/>
              <p:nvPr userDrawn="1"/>
            </p:nvSpPr>
            <p:spPr>
              <a:xfrm rot="10800000" flipH="1" flipV="1">
                <a:off x="-2808000" y="1854430"/>
                <a:ext cx="2700258" cy="647677"/>
              </a:xfrm>
              <a:prstGeom prst="rect">
                <a:avLst/>
              </a:prstGeom>
              <a:noFill/>
              <a:ln w="12700">
                <a:noFill/>
              </a:ln>
            </p:spPr>
            <p:txBody>
              <a:bodyPr lIns="0" tIns="0" rIns="0" bIns="0"/>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defRPr/>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0" name="Listenebenen erhöhen"/>
              <p:cNvSpPr txBox="1"/>
              <p:nvPr userDrawn="1"/>
            </p:nvSpPr>
            <p:spPr>
              <a:xfrm rot="10800000" flipH="1" flipV="1">
                <a:off x="-2771488" y="2519569"/>
                <a:ext cx="1619202" cy="360349"/>
              </a:xfrm>
              <a:prstGeom prst="rect">
                <a:avLst/>
              </a:prstGeom>
              <a:noFill/>
              <a:ln w="12700">
                <a:noFill/>
              </a:ln>
            </p:spPr>
            <p:txBody>
              <a:bodyPr lIns="0" tIns="0" rIns="0" bIns="0" anchor="ct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defRPr/>
                </a:pPr>
                <a:r>
                  <a:rPr lang="de-DE" sz="1000">
                    <a:solidFill>
                      <a:prstClr val="black">
                        <a:lumMod val="65000"/>
                        <a:lumOff val="35000"/>
                      </a:prstClr>
                    </a:solidFill>
                    <a:cs typeface="Arial" panose="020B0604020202020204" pitchFamily="34" charset="0"/>
                  </a:rPr>
                  <a:t>Listenebene erhöhen</a:t>
                </a:r>
              </a:p>
            </p:txBody>
          </p:sp>
        </p:grpSp>
        <p:cxnSp>
          <p:nvCxnSpPr>
            <p:cNvPr id="46" name="Hilfslinien"/>
            <p:cNvCxnSpPr/>
            <p:nvPr userDrawn="1"/>
          </p:nvCxnSpPr>
          <p:spPr>
            <a:xfrm flipH="1">
              <a:off x="-468094" y="332072"/>
              <a:ext cx="360352"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40" name="Gruppieren 9"/>
            <p:cNvGrpSpPr>
              <a:grpSpLocks/>
            </p:cNvGrpSpPr>
            <p:nvPr userDrawn="1"/>
          </p:nvGrpSpPr>
          <p:grpSpPr bwMode="auto">
            <a:xfrm>
              <a:off x="10800000" y="358775"/>
              <a:ext cx="360000" cy="6745288"/>
              <a:chOff x="10800000" y="358775"/>
              <a:chExt cx="360000" cy="6745288"/>
            </a:xfrm>
          </p:grpSpPr>
          <p:cxnSp>
            <p:nvCxnSpPr>
              <p:cNvPr id="71" name="Hilfslinien"/>
              <p:cNvCxnSpPr/>
              <p:nvPr userDrawn="1"/>
            </p:nvCxnSpPr>
            <p:spPr>
              <a:xfrm flipH="1">
                <a:off x="10799649" y="35905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799649" y="45589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799649" y="1619489"/>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799649" y="6299273"/>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799649" y="7104108"/>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10799649" y="1529005"/>
                <a:ext cx="360351"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3" name="Bildplatzhalter 17">
            <a:extLst>
              <a:ext uri="{FF2B5EF4-FFF2-40B4-BE49-F238E27FC236}">
                <a16:creationId xmlns:a16="http://schemas.microsoft.com/office/drawing/2014/main" id="{53E5D053-29ED-4731-93DE-4764011B6A39}"/>
              </a:ext>
            </a:extLst>
          </p:cNvPr>
          <p:cNvPicPr>
            <a:picLocks noChangeAspect="1"/>
          </p:cNvPicPr>
          <p:nvPr userDrawn="1"/>
        </p:nvPicPr>
        <p:blipFill>
          <a:blip r:embed="rId28"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a:extLst>
              <a:ext uri="{FF2B5EF4-FFF2-40B4-BE49-F238E27FC236}">
                <a16:creationId xmlns:a16="http://schemas.microsoft.com/office/drawing/2014/main" id="{6999B48E-BB6B-4400-994E-00FE1B3C0286}"/>
              </a:ext>
            </a:extLst>
          </p:cNvPr>
          <p:cNvPicPr>
            <a:picLocks noChangeAspect="1" noChangeArrowheads="1"/>
          </p:cNvPicPr>
          <p:nvPr userDrawn="1"/>
        </p:nvPicPr>
        <p:blipFill>
          <a:blip r:embed="rId29">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Foliennummernplatzhalter 9">
            <a:extLst>
              <a:ext uri="{FF2B5EF4-FFF2-40B4-BE49-F238E27FC236}">
                <a16:creationId xmlns:a16="http://schemas.microsoft.com/office/drawing/2014/main" id="{D9772B15-21BB-4458-80B8-9EA41DDD2AEF}"/>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
        <p:nvSpPr>
          <p:cNvPr id="41" name="Fußzeilenplatzhalter 2">
            <a:extLst>
              <a:ext uri="{FF2B5EF4-FFF2-40B4-BE49-F238E27FC236}">
                <a16:creationId xmlns:a16="http://schemas.microsoft.com/office/drawing/2014/main" id="{66A19FE9-971D-4004-9E2E-D87EF062E752}"/>
              </a:ext>
            </a:extLst>
          </p:cNvPr>
          <p:cNvSpPr>
            <a:spLocks noGrp="1"/>
          </p:cNvSpPr>
          <p:nvPr>
            <p:ph type="ftr" sz="quarter" idx="3"/>
          </p:nvPr>
        </p:nvSpPr>
        <p:spPr>
          <a:xfrm>
            <a:off x="2640938" y="7144496"/>
            <a:ext cx="5760000" cy="180000"/>
          </a:xfrm>
          <a:prstGeom prst="rect">
            <a:avLst/>
          </a:prstGeom>
        </p:spPr>
        <p:txBody>
          <a:bodyPr anchor="ctr"/>
          <a:lstStyle>
            <a:lvl1pPr>
              <a:defRPr lang="de-DE" sz="1000" kern="1200" dirty="0">
                <a:solidFill>
                  <a:prstClr val="black">
                    <a:tint val="75000"/>
                  </a:prstClr>
                </a:solidFill>
                <a:latin typeface="Arial" charset="0"/>
                <a:ea typeface="+mn-ea"/>
                <a:cs typeface="Arial" charset="0"/>
              </a:defRPr>
            </a:lvl1pPr>
          </a:lstStyle>
          <a:p>
            <a:pPr algn="ctr"/>
            <a:r>
              <a:rPr lang="de-DE"/>
              <a:t>Klausur Deutsches Sportabzeichen • 15. November 2019 • DOSB</a:t>
            </a:r>
          </a:p>
        </p:txBody>
      </p:sp>
    </p:spTree>
    <p:extLst>
      <p:ext uri="{BB962C8B-B14F-4D97-AF65-F5344CB8AC3E}">
        <p14:creationId xmlns:p14="http://schemas.microsoft.com/office/powerpoint/2010/main" val="209431357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Lst>
  <p:hf sldNum="0" hdr="0" dt="0"/>
  <p:txStyles>
    <p:titleStyle>
      <a:lvl1pPr algn="l" defTabSz="1042988" rtl="0" eaLnBrk="0" fontAlgn="base" hangingPunct="0">
        <a:spcBef>
          <a:spcPct val="0"/>
        </a:spcBef>
        <a:spcAft>
          <a:spcPct val="0"/>
        </a:spcAft>
        <a:buFont typeface="Arial" charset="0"/>
        <a:defRPr sz="3000" kern="1200">
          <a:solidFill>
            <a:schemeClr val="tx1"/>
          </a:solidFill>
          <a:latin typeface="+mn-lt"/>
          <a:ea typeface="+mj-ea"/>
          <a:cs typeface="+mj-cs"/>
        </a:defRPr>
      </a:lvl1pPr>
      <a:lvl2pPr algn="l" defTabSz="1042988" rtl="0" eaLnBrk="0" fontAlgn="base" hangingPunct="0">
        <a:spcBef>
          <a:spcPct val="0"/>
        </a:spcBef>
        <a:spcAft>
          <a:spcPct val="0"/>
        </a:spcAft>
        <a:buFont typeface="Arial" charset="0"/>
        <a:defRPr sz="3000">
          <a:solidFill>
            <a:schemeClr val="tx1"/>
          </a:solidFill>
          <a:latin typeface="Arial" charset="0"/>
        </a:defRPr>
      </a:lvl2pPr>
      <a:lvl3pPr algn="l" defTabSz="1042988" rtl="0" eaLnBrk="0" fontAlgn="base" hangingPunct="0">
        <a:spcBef>
          <a:spcPct val="0"/>
        </a:spcBef>
        <a:spcAft>
          <a:spcPct val="0"/>
        </a:spcAft>
        <a:buFont typeface="Arial" charset="0"/>
        <a:defRPr sz="3000">
          <a:solidFill>
            <a:schemeClr val="tx1"/>
          </a:solidFill>
          <a:latin typeface="Arial" charset="0"/>
        </a:defRPr>
      </a:lvl3pPr>
      <a:lvl4pPr algn="l" defTabSz="1042988" rtl="0" eaLnBrk="0" fontAlgn="base" hangingPunct="0">
        <a:spcBef>
          <a:spcPct val="0"/>
        </a:spcBef>
        <a:spcAft>
          <a:spcPct val="0"/>
        </a:spcAft>
        <a:buFont typeface="Arial" charset="0"/>
        <a:defRPr sz="3000">
          <a:solidFill>
            <a:schemeClr val="tx1"/>
          </a:solidFill>
          <a:latin typeface="Arial" charset="0"/>
        </a:defRPr>
      </a:lvl4pPr>
      <a:lvl5pPr algn="l" defTabSz="1042988" rtl="0" eaLnBrk="0" fontAlgn="base" hangingPunct="0">
        <a:spcBef>
          <a:spcPct val="0"/>
        </a:spcBef>
        <a:spcAft>
          <a:spcPct val="0"/>
        </a:spcAft>
        <a:buFont typeface="Arial" charset="0"/>
        <a:defRPr sz="3000">
          <a:solidFill>
            <a:schemeClr val="tx1"/>
          </a:solidFill>
          <a:latin typeface="Arial" charset="0"/>
        </a:defRPr>
      </a:lvl5pPr>
      <a:lvl6pPr marL="457200" algn="l" defTabSz="1042988" rtl="0" fontAlgn="base">
        <a:spcBef>
          <a:spcPct val="0"/>
        </a:spcBef>
        <a:spcAft>
          <a:spcPct val="0"/>
        </a:spcAft>
        <a:buFont typeface="Arial" charset="0"/>
        <a:defRPr sz="3000">
          <a:solidFill>
            <a:schemeClr val="tx1"/>
          </a:solidFill>
          <a:latin typeface="Arial" charset="0"/>
        </a:defRPr>
      </a:lvl6pPr>
      <a:lvl7pPr marL="914400" algn="l" defTabSz="1042988" rtl="0" fontAlgn="base">
        <a:spcBef>
          <a:spcPct val="0"/>
        </a:spcBef>
        <a:spcAft>
          <a:spcPct val="0"/>
        </a:spcAft>
        <a:buFont typeface="Arial" charset="0"/>
        <a:defRPr sz="3000">
          <a:solidFill>
            <a:schemeClr val="tx1"/>
          </a:solidFill>
          <a:latin typeface="Arial" charset="0"/>
        </a:defRPr>
      </a:lvl7pPr>
      <a:lvl8pPr marL="1371600" algn="l" defTabSz="1042988" rtl="0" fontAlgn="base">
        <a:spcBef>
          <a:spcPct val="0"/>
        </a:spcBef>
        <a:spcAft>
          <a:spcPct val="0"/>
        </a:spcAft>
        <a:buFont typeface="Arial" charset="0"/>
        <a:defRPr sz="3000">
          <a:solidFill>
            <a:schemeClr val="tx1"/>
          </a:solidFill>
          <a:latin typeface="Arial" charset="0"/>
        </a:defRPr>
      </a:lvl8pPr>
      <a:lvl9pPr marL="1828800" algn="l" defTabSz="1042988" rtl="0" fontAlgn="base">
        <a:spcBef>
          <a:spcPct val="0"/>
        </a:spcBef>
        <a:spcAft>
          <a:spcPct val="0"/>
        </a:spcAft>
        <a:buFont typeface="Arial" charset="0"/>
        <a:defRPr sz="3000">
          <a:solidFill>
            <a:schemeClr val="tx1"/>
          </a:solidFill>
          <a:latin typeface="Arial" charset="0"/>
        </a:defRPr>
      </a:lvl9pPr>
    </p:titleStyle>
    <p:bodyStyle>
      <a:lvl1pPr marL="250825"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1pPr>
      <a:lvl2pPr marL="755650"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2pPr>
      <a:lvl3pPr marL="1258888"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3pPr>
      <a:lvl4pPr marL="1763713" indent="-250825" algn="l" defTabSz="1042988" rtl="0" eaLnBrk="0" fontAlgn="base" hangingPunct="0">
        <a:lnSpc>
          <a:spcPct val="123000"/>
        </a:lnSpc>
        <a:spcBef>
          <a:spcPct val="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defTabSz="1042988" rtl="0" eaLnBrk="0" fontAlgn="base" hangingPunct="0">
        <a:lnSpc>
          <a:spcPct val="123000"/>
        </a:lnSpc>
        <a:spcBef>
          <a:spcPct val="0"/>
        </a:spcBef>
        <a:spcAft>
          <a:spcPct val="0"/>
        </a:spcAft>
        <a:buClr>
          <a:schemeClr val="tx2"/>
        </a:buClr>
        <a:buFont typeface="Arial" charset="0"/>
        <a:defRPr kern="1200">
          <a:solidFill>
            <a:schemeClr val="tx1"/>
          </a:solidFill>
          <a:latin typeface="+mn-lt"/>
          <a:ea typeface="+mn-ea"/>
          <a:cs typeface="+mn-cs"/>
        </a:defRPr>
      </a:lvl5pPr>
      <a:lvl6pPr marL="0" indent="0" algn="l" defTabSz="1043056" rtl="0" eaLnBrk="1" latinLnBrk="0" hangingPunct="1">
        <a:lnSpc>
          <a:spcPct val="135000"/>
        </a:lnSpc>
        <a:spcBef>
          <a:spcPts val="2200"/>
        </a:spcBef>
        <a:buClr>
          <a:schemeClr val="tx2"/>
        </a:buClr>
        <a:buFont typeface="Arial" panose="020B0604020202020204" pitchFamily="34" charset="0"/>
        <a:buNone/>
        <a:defRPr sz="1600" b="1" kern="1200">
          <a:solidFill>
            <a:schemeClr val="tx1"/>
          </a:solidFill>
          <a:latin typeface="+mn-lt"/>
          <a:ea typeface="+mn-ea"/>
          <a:cs typeface="+mn-cs"/>
        </a:defRPr>
      </a:lvl6pPr>
      <a:lvl7pPr marL="252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7pPr>
      <a:lvl8pPr marL="756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8pPr>
      <a:lvl9pPr marL="0" indent="0" algn="l" defTabSz="1043056" rtl="0" eaLnBrk="1" latinLnBrk="0" hangingPunct="1">
        <a:lnSpc>
          <a:spcPct val="115000"/>
        </a:lnSpc>
        <a:spcBef>
          <a:spcPts val="0"/>
        </a:spcBef>
        <a:buFont typeface="Arial" panose="020B0604020202020204" pitchFamily="34" charset="0"/>
        <a:buNone/>
        <a:defRPr sz="1600" b="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8791" y="358778"/>
            <a:ext cx="9775825" cy="1008000"/>
          </a:xfrm>
          <a:prstGeom prst="rect">
            <a:avLst/>
          </a:prstGeom>
        </p:spPr>
        <p:txBody>
          <a:bodyPr vert="horz" lIns="0" tIns="0" rIns="0" bIns="0" rtlCol="0" anchor="t" anchorCtr="0">
            <a:noAutofit/>
          </a:bodyPr>
          <a:lstStyle/>
          <a:p>
            <a:r>
              <a:rPr lang="de-DE"/>
              <a:t>Headline einfügen auch zweizeilig</a:t>
            </a:r>
            <a:br>
              <a:rPr lang="de-DE"/>
            </a:br>
            <a:r>
              <a:rPr lang="de-DE"/>
              <a:t>Layout:</a:t>
            </a:r>
          </a:p>
        </p:txBody>
      </p:sp>
      <p:sp>
        <p:nvSpPr>
          <p:cNvPr id="3" name="Textplatzhalter 2"/>
          <p:cNvSpPr>
            <a:spLocks noGrp="1"/>
          </p:cNvSpPr>
          <p:nvPr>
            <p:ph type="body" idx="1"/>
          </p:nvPr>
        </p:nvSpPr>
        <p:spPr>
          <a:xfrm>
            <a:off x="458792" y="1528764"/>
            <a:ext cx="9775823" cy="4770436"/>
          </a:xfrm>
          <a:prstGeom prst="rect">
            <a:avLst/>
          </a:prstGeom>
        </p:spPr>
        <p:txBody>
          <a:bodyPr vert="horz" lIns="0" tIns="0" rIns="0" bIns="0" rtlCol="0" anchor="t" anchorCtr="0">
            <a:noAutofit/>
          </a:bodyPr>
          <a:lstStyle/>
          <a:p>
            <a:pPr lvl="0"/>
            <a:r>
              <a:rPr lang="de-DE"/>
              <a:t>Aufzählungspunkt einfügen // für weitere Aufzählungen und Text kleiner: Start // Absatz // Listenebene erhöhen/verringern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4" name="Gruppieren 10"/>
          <p:cNvGrpSpPr/>
          <p:nvPr/>
        </p:nvGrpSpPr>
        <p:grpSpPr>
          <a:xfrm>
            <a:off x="-2807997" y="-467997"/>
            <a:ext cx="13968000" cy="8496001"/>
            <a:chOff x="-2808000" y="-468001"/>
            <a:chExt cx="13968000" cy="8496001"/>
          </a:xfrm>
        </p:grpSpPr>
        <p:grpSp>
          <p:nvGrpSpPr>
            <p:cNvPr id="7" name="Hilfslinien oben"/>
            <p:cNvGrpSpPr/>
            <p:nvPr userDrawn="1"/>
          </p:nvGrpSpPr>
          <p:grpSpPr>
            <a:xfrm>
              <a:off x="458788" y="-468000"/>
              <a:ext cx="9775825" cy="360000"/>
              <a:chOff x="458788" y="-468000"/>
              <a:chExt cx="9775825" cy="360000"/>
            </a:xfrm>
          </p:grpSpPr>
          <p:cxnSp>
            <p:nvCxnSpPr>
              <p:cNvPr id="8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Hilfslinien unten"/>
            <p:cNvGrpSpPr/>
            <p:nvPr userDrawn="1"/>
          </p:nvGrpSpPr>
          <p:grpSpPr>
            <a:xfrm>
              <a:off x="458788" y="7668000"/>
              <a:ext cx="9775825" cy="360000"/>
              <a:chOff x="458788" y="-468000"/>
              <a:chExt cx="9775825" cy="360000"/>
            </a:xfrm>
          </p:grpSpPr>
          <p:cxnSp>
            <p:nvCxnSpPr>
              <p:cNvPr id="8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Hilfslinien links"/>
            <p:cNvGrpSpPr/>
            <p:nvPr userDrawn="1"/>
          </p:nvGrpSpPr>
          <p:grpSpPr>
            <a:xfrm>
              <a:off x="-468000" y="6299200"/>
              <a:ext cx="360000" cy="804863"/>
              <a:chOff x="11160000" y="6299200"/>
              <a:chExt cx="360000" cy="804863"/>
            </a:xfrm>
          </p:grpSpPr>
          <p:cxnSp>
            <p:nvCxnSpPr>
              <p:cNvPr id="81"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6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6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915">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10" name="Regieanweisung // Listenebenen"/>
            <p:cNvGrpSpPr/>
            <p:nvPr userDrawn="1"/>
          </p:nvGrpSpPr>
          <p:grpSpPr>
            <a:xfrm>
              <a:off x="-2808000" y="1854000"/>
              <a:ext cx="2700000" cy="1494000"/>
              <a:chOff x="-2808000" y="1854000"/>
              <a:chExt cx="2700000" cy="1494000"/>
            </a:xfrm>
          </p:grpSpPr>
          <p:pic>
            <p:nvPicPr>
              <p:cNvPr id="66" name="Bild Listenebenen erhöhen"/>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Bild Listenebenen verringern"/>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69"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0"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4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1" name="Gruppieren 9"/>
            <p:cNvGrpSpPr/>
            <p:nvPr userDrawn="1"/>
          </p:nvGrpSpPr>
          <p:grpSpPr>
            <a:xfrm>
              <a:off x="10800000" y="358775"/>
              <a:ext cx="360000" cy="6745288"/>
              <a:chOff x="10800000" y="358775"/>
              <a:chExt cx="360000" cy="6745288"/>
            </a:xfrm>
          </p:grpSpPr>
          <p:cxnSp>
            <p:nvCxnSpPr>
              <p:cNvPr id="7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34" name="Bildplatzhalter 17">
            <a:extLst>
              <a:ext uri="{FF2B5EF4-FFF2-40B4-BE49-F238E27FC236}">
                <a16:creationId xmlns:a16="http://schemas.microsoft.com/office/drawing/2014/main" id="{EE69DF52-202B-48AE-9600-267095C4785C}"/>
              </a:ext>
            </a:extLst>
          </p:cNvPr>
          <p:cNvPicPr>
            <a:picLocks noChangeAspect="1"/>
          </p:cNvPicPr>
          <p:nvPr userDrawn="1"/>
        </p:nvPicPr>
        <p:blipFill>
          <a:blip r:embed="rId30"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a:extLst>
              <a:ext uri="{FF2B5EF4-FFF2-40B4-BE49-F238E27FC236}">
                <a16:creationId xmlns:a16="http://schemas.microsoft.com/office/drawing/2014/main" id="{4D6B593B-F1C6-4819-B494-0626CCDB55B6}"/>
              </a:ext>
            </a:extLst>
          </p:cNvPr>
          <p:cNvPicPr>
            <a:picLocks noChangeAspect="1" noChangeArrowheads="1"/>
          </p:cNvPicPr>
          <p:nvPr userDrawn="1"/>
        </p:nvPicPr>
        <p:blipFill>
          <a:blip r:embed="rId31">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Fußzeilenplatzhalter 8">
            <a:extLst>
              <a:ext uri="{FF2B5EF4-FFF2-40B4-BE49-F238E27FC236}">
                <a16:creationId xmlns:a16="http://schemas.microsoft.com/office/drawing/2014/main" id="{B261BA9D-7B93-4BBC-8D13-7A02800D0BE7}"/>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38" name="Foliennummernplatzhalter 9">
            <a:extLst>
              <a:ext uri="{FF2B5EF4-FFF2-40B4-BE49-F238E27FC236}">
                <a16:creationId xmlns:a16="http://schemas.microsoft.com/office/drawing/2014/main" id="{117338C8-38AC-494A-A6A9-5D056C410AF8}"/>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238503193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947" r:id="rId24"/>
    <p:sldLayoutId id="2147483948" r:id="rId25"/>
    <p:sldLayoutId id="2147483949" r:id="rId26"/>
  </p:sldLayoutIdLst>
  <p:hf sldNum="0" hdr="0" dt="0"/>
  <p:txStyles>
    <p:titleStyle>
      <a:lvl1pPr marL="0" indent="0" algn="l" defTabSz="1042504" rtl="0" eaLnBrk="1" latinLnBrk="0" hangingPunct="1">
        <a:spcBef>
          <a:spcPts val="0"/>
        </a:spcBef>
        <a:buFont typeface="Arial" panose="020B0604020202020204" pitchFamily="34" charset="0"/>
        <a:buNone/>
        <a:defRPr sz="3000" b="0" kern="1200">
          <a:solidFill>
            <a:schemeClr val="tx1"/>
          </a:solidFill>
          <a:latin typeface="+mn-lt"/>
          <a:ea typeface="+mj-ea"/>
          <a:cs typeface="+mj-cs"/>
        </a:defRPr>
      </a:lvl1pPr>
    </p:titleStyle>
    <p:bodyStyle>
      <a:lvl1pPr marL="251867" indent="-251867" algn="l" defTabSz="1042504"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1pPr>
      <a:lvl2pPr marL="755600" indent="-251867" algn="l" defTabSz="1042504"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2pPr>
      <a:lvl3pPr marL="1259333" indent="-251867" algn="l" defTabSz="1042504"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3pPr>
      <a:lvl4pPr marL="1763066" indent="-251867" algn="l" defTabSz="1042504"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4pPr>
      <a:lvl5pPr marL="0" indent="0" algn="l" defTabSz="1042504" rtl="0" eaLnBrk="1" latinLnBrk="0" hangingPunct="1">
        <a:lnSpc>
          <a:spcPct val="123000"/>
        </a:lnSpc>
        <a:spcBef>
          <a:spcPts val="0"/>
        </a:spcBef>
        <a:buClr>
          <a:schemeClr val="tx2"/>
        </a:buClr>
        <a:buFont typeface="Arial" panose="020B0604020202020204" pitchFamily="34" charset="0"/>
        <a:buNone/>
        <a:defRPr sz="1800" b="0" kern="1200">
          <a:solidFill>
            <a:schemeClr val="tx1"/>
          </a:solidFill>
          <a:latin typeface="+mn-lt"/>
          <a:ea typeface="+mn-ea"/>
          <a:cs typeface="+mn-cs"/>
        </a:defRPr>
      </a:lvl5pPr>
      <a:lvl6pPr marL="0" indent="0" algn="l" defTabSz="1042504" rtl="0" eaLnBrk="1" latinLnBrk="0" hangingPunct="1">
        <a:lnSpc>
          <a:spcPct val="135000"/>
        </a:lnSpc>
        <a:spcBef>
          <a:spcPts val="2198"/>
        </a:spcBef>
        <a:buClr>
          <a:schemeClr val="tx2"/>
        </a:buClr>
        <a:buFont typeface="Arial" panose="020B0604020202020204" pitchFamily="34" charset="0"/>
        <a:buNone/>
        <a:defRPr sz="1600" b="1" kern="1200">
          <a:solidFill>
            <a:schemeClr val="tx1"/>
          </a:solidFill>
          <a:latin typeface="+mn-lt"/>
          <a:ea typeface="+mn-ea"/>
          <a:cs typeface="+mn-cs"/>
        </a:defRPr>
      </a:lvl6pPr>
      <a:lvl7pPr marL="251867" indent="-251867" algn="l" defTabSz="1042504"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7pPr>
      <a:lvl8pPr marL="755600" indent="-251867" algn="l" defTabSz="1042504"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8pPr>
      <a:lvl9pPr marL="0" indent="0" algn="l" defTabSz="1042504" rtl="0" eaLnBrk="1" latinLnBrk="0" hangingPunct="1">
        <a:lnSpc>
          <a:spcPct val="115000"/>
        </a:lnSpc>
        <a:spcBef>
          <a:spcPts val="0"/>
        </a:spcBef>
        <a:buFont typeface="Arial" panose="020B0604020202020204" pitchFamily="34" charset="0"/>
        <a:buNone/>
        <a:defRPr sz="1600" b="0" kern="1200">
          <a:solidFill>
            <a:schemeClr val="tx1"/>
          </a:solidFill>
          <a:latin typeface="+mn-lt"/>
          <a:ea typeface="+mn-ea"/>
          <a:cs typeface="+mn-cs"/>
        </a:defRPr>
      </a:lvl9pPr>
    </p:bodyStyle>
    <p:otherStyle>
      <a:defPPr>
        <a:defRPr lang="de-DE"/>
      </a:defPPr>
      <a:lvl1pPr marL="0" algn="l" defTabSz="1042504" rtl="0" eaLnBrk="1" latinLnBrk="0" hangingPunct="1">
        <a:defRPr sz="2100" kern="1200">
          <a:solidFill>
            <a:schemeClr val="tx1"/>
          </a:solidFill>
          <a:latin typeface="+mn-lt"/>
          <a:ea typeface="+mn-ea"/>
          <a:cs typeface="+mn-cs"/>
        </a:defRPr>
      </a:lvl1pPr>
      <a:lvl2pPr marL="521252" algn="l" defTabSz="1042504" rtl="0" eaLnBrk="1" latinLnBrk="0" hangingPunct="1">
        <a:defRPr sz="2100" kern="1200">
          <a:solidFill>
            <a:schemeClr val="tx1"/>
          </a:solidFill>
          <a:latin typeface="+mn-lt"/>
          <a:ea typeface="+mn-ea"/>
          <a:cs typeface="+mn-cs"/>
        </a:defRPr>
      </a:lvl2pPr>
      <a:lvl3pPr marL="1042504" algn="l" defTabSz="1042504" rtl="0" eaLnBrk="1" latinLnBrk="0" hangingPunct="1">
        <a:defRPr sz="2100" kern="1200">
          <a:solidFill>
            <a:schemeClr val="tx1"/>
          </a:solidFill>
          <a:latin typeface="+mn-lt"/>
          <a:ea typeface="+mn-ea"/>
          <a:cs typeface="+mn-cs"/>
        </a:defRPr>
      </a:lvl3pPr>
      <a:lvl4pPr marL="1563756" algn="l" defTabSz="1042504" rtl="0" eaLnBrk="1" latinLnBrk="0" hangingPunct="1">
        <a:defRPr sz="2100" kern="1200">
          <a:solidFill>
            <a:schemeClr val="tx1"/>
          </a:solidFill>
          <a:latin typeface="+mn-lt"/>
          <a:ea typeface="+mn-ea"/>
          <a:cs typeface="+mn-cs"/>
        </a:defRPr>
      </a:lvl4pPr>
      <a:lvl5pPr marL="2085008" algn="l" defTabSz="1042504" rtl="0" eaLnBrk="1" latinLnBrk="0" hangingPunct="1">
        <a:defRPr sz="2100" kern="1200">
          <a:solidFill>
            <a:schemeClr val="tx1"/>
          </a:solidFill>
          <a:latin typeface="+mn-lt"/>
          <a:ea typeface="+mn-ea"/>
          <a:cs typeface="+mn-cs"/>
        </a:defRPr>
      </a:lvl5pPr>
      <a:lvl6pPr marL="2606259" algn="l" defTabSz="1042504" rtl="0" eaLnBrk="1" latinLnBrk="0" hangingPunct="1">
        <a:defRPr sz="2100" kern="1200">
          <a:solidFill>
            <a:schemeClr val="tx1"/>
          </a:solidFill>
          <a:latin typeface="+mn-lt"/>
          <a:ea typeface="+mn-ea"/>
          <a:cs typeface="+mn-cs"/>
        </a:defRPr>
      </a:lvl6pPr>
      <a:lvl7pPr marL="3127512" algn="l" defTabSz="1042504" rtl="0" eaLnBrk="1" latinLnBrk="0" hangingPunct="1">
        <a:defRPr sz="2100" kern="1200">
          <a:solidFill>
            <a:schemeClr val="tx1"/>
          </a:solidFill>
          <a:latin typeface="+mn-lt"/>
          <a:ea typeface="+mn-ea"/>
          <a:cs typeface="+mn-cs"/>
        </a:defRPr>
      </a:lvl7pPr>
      <a:lvl8pPr marL="3648764" algn="l" defTabSz="1042504" rtl="0" eaLnBrk="1" latinLnBrk="0" hangingPunct="1">
        <a:defRPr sz="2100" kern="1200">
          <a:solidFill>
            <a:schemeClr val="tx1"/>
          </a:solidFill>
          <a:latin typeface="+mn-lt"/>
          <a:ea typeface="+mn-ea"/>
          <a:cs typeface="+mn-cs"/>
        </a:defRPr>
      </a:lvl8pPr>
      <a:lvl9pPr marL="4170015" algn="l" defTabSz="1042504"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8787" y="358775"/>
            <a:ext cx="9775825" cy="1008000"/>
          </a:xfrm>
          <a:prstGeom prst="rect">
            <a:avLst/>
          </a:prstGeom>
        </p:spPr>
        <p:txBody>
          <a:bodyPr vert="horz" lIns="0" tIns="0" rIns="0" bIns="0" rtlCol="0" anchor="t" anchorCtr="0">
            <a:noAutofit/>
          </a:bodyPr>
          <a:lstStyle/>
          <a:p>
            <a:r>
              <a:rPr lang="de-DE"/>
              <a:t>Headline einfügen auch zweizeilig</a:t>
            </a:r>
            <a:br>
              <a:rPr lang="de-DE"/>
            </a:br>
            <a:r>
              <a:rPr lang="de-DE"/>
              <a:t>Layout:</a:t>
            </a:r>
          </a:p>
        </p:txBody>
      </p:sp>
      <p:sp>
        <p:nvSpPr>
          <p:cNvPr id="3" name="Textplatzhalter 2"/>
          <p:cNvSpPr>
            <a:spLocks noGrp="1"/>
          </p:cNvSpPr>
          <p:nvPr>
            <p:ph type="body" idx="1"/>
          </p:nvPr>
        </p:nvSpPr>
        <p:spPr>
          <a:xfrm>
            <a:off x="458789" y="1528764"/>
            <a:ext cx="9775824" cy="4770436"/>
          </a:xfrm>
          <a:prstGeom prst="rect">
            <a:avLst/>
          </a:prstGeom>
        </p:spPr>
        <p:txBody>
          <a:bodyPr vert="horz" lIns="0" tIns="0" rIns="0" bIns="0" rtlCol="0" anchor="t" anchorCtr="0">
            <a:noAutofit/>
          </a:body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11" name="Gruppieren 10"/>
          <p:cNvGrpSpPr/>
          <p:nvPr/>
        </p:nvGrpSpPr>
        <p:grpSpPr>
          <a:xfrm>
            <a:off x="-2808000" y="-472707"/>
            <a:ext cx="13968075" cy="8500707"/>
            <a:chOff x="-2808000" y="-472707"/>
            <a:chExt cx="13968075" cy="8500707"/>
          </a:xfrm>
        </p:grpSpPr>
        <p:grpSp>
          <p:nvGrpSpPr>
            <p:cNvPr id="58" name="Hilfslinien oben"/>
            <p:cNvGrpSpPr/>
            <p:nvPr userDrawn="1"/>
          </p:nvGrpSpPr>
          <p:grpSpPr>
            <a:xfrm>
              <a:off x="458788" y="-468000"/>
              <a:ext cx="9775825" cy="360000"/>
              <a:chOff x="458788" y="-468000"/>
              <a:chExt cx="9775825" cy="360000"/>
            </a:xfrm>
          </p:grpSpPr>
          <p:cxnSp>
            <p:nvCxnSpPr>
              <p:cNvPr id="8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Hilfslinien unten"/>
            <p:cNvGrpSpPr/>
            <p:nvPr userDrawn="1"/>
          </p:nvGrpSpPr>
          <p:grpSpPr>
            <a:xfrm>
              <a:off x="458788" y="7668000"/>
              <a:ext cx="9775825" cy="360000"/>
              <a:chOff x="458788" y="-468000"/>
              <a:chExt cx="9775825" cy="360000"/>
            </a:xfrm>
          </p:grpSpPr>
          <p:cxnSp>
            <p:nvCxnSpPr>
              <p:cNvPr id="8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Hilfslinien"/>
              <p:cNvCxnSpPr/>
              <p:nvPr userDrawn="1"/>
            </p:nvCxnSpPr>
            <p:spPr>
              <a:xfrm flipV="1">
                <a:off x="35988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Hilfslinien"/>
              <p:cNvCxnSpPr/>
              <p:nvPr userDrawn="1"/>
            </p:nvCxnSpPr>
            <p:spPr>
              <a:xfrm flipV="1">
                <a:off x="37814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Hilfslinien"/>
              <p:cNvCxnSpPr/>
              <p:nvPr userDrawn="1"/>
            </p:nvCxnSpPr>
            <p:spPr>
              <a:xfrm flipV="1">
                <a:off x="692626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Hilfslinien"/>
              <p:cNvCxnSpPr/>
              <p:nvPr userDrawn="1"/>
            </p:nvCxnSpPr>
            <p:spPr>
              <a:xfrm flipV="1">
                <a:off x="7108825"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0" name="Hilfslinien links"/>
            <p:cNvGrpSpPr/>
            <p:nvPr userDrawn="1"/>
          </p:nvGrpSpPr>
          <p:grpSpPr>
            <a:xfrm>
              <a:off x="-468000" y="3779838"/>
              <a:ext cx="360000" cy="3324225"/>
              <a:chOff x="11160000" y="3779838"/>
              <a:chExt cx="360000" cy="3324225"/>
            </a:xfrm>
          </p:grpSpPr>
          <p:cxnSp>
            <p:nvCxnSpPr>
              <p:cNvPr id="81"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Hilfslinien"/>
              <p:cNvCxnSpPr/>
              <p:nvPr userDrawn="1"/>
            </p:nvCxnSpPr>
            <p:spPr>
              <a:xfrm flipH="1">
                <a:off x="1116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2" name="Regieanweisung // Fußzeile"/>
            <p:cNvSpPr txBox="1"/>
            <p:nvPr userDrawn="1"/>
          </p:nvSpPr>
          <p:spPr>
            <a:xfrm rot="10800000" flipH="1" flipV="1">
              <a:off x="568623" y="7668000"/>
              <a:ext cx="296626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Fußzeile pro Folie oder für alle/mehrere anpassen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über Menü: </a:t>
              </a:r>
              <a:r>
                <a:rPr lang="de-DE" sz="1000" b="1" baseline="0">
                  <a:solidFill>
                    <a:schemeClr val="tx1">
                      <a:lumMod val="65000"/>
                      <a:lumOff val="35000"/>
                    </a:schemeClr>
                  </a:solidFill>
                  <a:latin typeface="+mn-lt"/>
                </a:rPr>
                <a:t>Einfügen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Text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Kopf- und Fußzeile</a:t>
              </a:r>
            </a:p>
          </p:txBody>
        </p:sp>
        <p:sp>
          <p:nvSpPr>
            <p:cNvPr id="63" name="Regieanweisung // Hilfslinien"/>
            <p:cNvSpPr txBox="1"/>
            <p:nvPr userDrawn="1"/>
          </p:nvSpPr>
          <p:spPr>
            <a:xfrm rot="10800000" flipH="1" flipV="1">
              <a:off x="598603" y="-472707"/>
              <a:ext cx="224955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1000" b="0" baseline="0">
                  <a:solidFill>
                    <a:schemeClr val="tx1">
                      <a:lumMod val="65000"/>
                      <a:lumOff val="35000"/>
                    </a:schemeClr>
                  </a:solidFill>
                  <a:latin typeface="+mn-lt"/>
                </a:rPr>
                <a:t>Hilfslinien anzeigen über Menu: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Ansicht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Anzeigen</a:t>
              </a:r>
              <a:r>
                <a:rPr lang="de-DE" sz="1000" b="0" baseline="0">
                  <a:solidFill>
                    <a:schemeClr val="tx1">
                      <a:lumMod val="65000"/>
                      <a:lumOff val="35000"/>
                    </a:schemeClr>
                  </a:solidFill>
                  <a:latin typeface="+mn-lt"/>
                </a:rPr>
                <a:t> //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Haken bei </a:t>
              </a:r>
              <a:r>
                <a:rPr lang="de-DE" sz="1000" b="1" baseline="0">
                  <a:solidFill>
                    <a:schemeClr val="tx1">
                      <a:lumMod val="65000"/>
                      <a:lumOff val="35000"/>
                    </a:schemeClr>
                  </a:solidFill>
                  <a:latin typeface="+mn-lt"/>
                </a:rPr>
                <a:t>Führungslinien</a:t>
              </a:r>
              <a:r>
                <a:rPr lang="de-DE" sz="1000" b="0" baseline="0">
                  <a:solidFill>
                    <a:schemeClr val="tx1">
                      <a:lumMod val="65000"/>
                      <a:lumOff val="35000"/>
                    </a:schemeClr>
                  </a:solidFill>
                  <a:latin typeface="+mn-lt"/>
                </a:rPr>
                <a:t> setzten</a:t>
              </a:r>
            </a:p>
          </p:txBody>
        </p:sp>
        <p:sp>
          <p:nvSpPr>
            <p:cNvPr id="6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baseline="0">
                  <a:solidFill>
                    <a:schemeClr val="tx1">
                      <a:lumMod val="65000"/>
                      <a:lumOff val="35000"/>
                    </a:schemeClr>
                  </a:solidFill>
                  <a:latin typeface="+mn-lt"/>
                </a:rPr>
                <a:t>Folie in Ursprungsform </a:t>
              </a:r>
            </a:p>
            <a:p>
              <a:pPr indent="0" algn="r">
                <a:lnSpc>
                  <a:spcPct val="100000"/>
                </a:lnSpc>
                <a:spcBef>
                  <a:spcPts val="0"/>
                </a:spcBef>
                <a:spcAft>
                  <a:spcPts val="0"/>
                </a:spcAft>
              </a:pPr>
              <a:r>
                <a:rPr lang="de-DE" sz="1000" b="0" baseline="0">
                  <a:solidFill>
                    <a:schemeClr val="tx1">
                      <a:lumMod val="65000"/>
                      <a:lumOff val="35000"/>
                    </a:schemeClr>
                  </a:solidFill>
                  <a:latin typeface="+mn-lt"/>
                </a:rPr>
                <a:t>bringen über Menu:</a:t>
              </a:r>
            </a:p>
            <a:p>
              <a:pPr indent="0" algn="r">
                <a:lnSpc>
                  <a:spcPct val="100000"/>
                </a:lnSpc>
                <a:spcBef>
                  <a:spcPts val="0"/>
                </a:spcBef>
                <a:spcAft>
                  <a:spcPts val="0"/>
                </a:spcAft>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Zurücksetzen</a:t>
              </a:r>
            </a:p>
            <a:p>
              <a:pPr indent="0" algn="r">
                <a:lnSpc>
                  <a:spcPct val="100000"/>
                </a:lnSpc>
                <a:spcBef>
                  <a:spcPts val="900"/>
                </a:spcBef>
                <a:spcAft>
                  <a:spcPts val="0"/>
                </a:spcAft>
              </a:pPr>
              <a:r>
                <a:rPr lang="de-DE" sz="1000" b="0" baseline="0">
                  <a:solidFill>
                    <a:schemeClr val="tx1">
                      <a:lumMod val="65000"/>
                      <a:lumOff val="35000"/>
                    </a:schemeClr>
                  </a:solidFill>
                  <a:latin typeface="+mn-lt"/>
                </a:rPr>
                <a:t>Wechsel des Folienlayouts </a:t>
              </a:r>
              <a:br>
                <a:rPr lang="de-DE" sz="1000" b="0" baseline="0">
                  <a:solidFill>
                    <a:schemeClr val="tx1">
                      <a:lumMod val="65000"/>
                      <a:lumOff val="35000"/>
                    </a:schemeClr>
                  </a:solidFill>
                  <a:latin typeface="+mn-lt"/>
                </a:rPr>
              </a:br>
              <a:r>
                <a:rPr lang="de-DE" sz="1000" b="0" baseline="0">
                  <a:solidFill>
                    <a:schemeClr val="tx1">
                      <a:lumMod val="65000"/>
                      <a:lumOff val="35000"/>
                    </a:schemeClr>
                  </a:solidFill>
                  <a:latin typeface="+mn-lt"/>
                </a:rPr>
                <a:t>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Folien</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Layout</a:t>
              </a: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a:p>
              <a:pPr indent="0" algn="r">
                <a:lnSpc>
                  <a:spcPct val="100000"/>
                </a:lnSpc>
                <a:spcBef>
                  <a:spcPts val="0"/>
                </a:spcBef>
                <a:spcAft>
                  <a:spcPts val="0"/>
                </a:spcAft>
              </a:pPr>
              <a:endParaRPr lang="de-DE" sz="1000" b="0" baseline="0">
                <a:solidFill>
                  <a:schemeClr val="tx1">
                    <a:lumMod val="65000"/>
                    <a:lumOff val="35000"/>
                  </a:schemeClr>
                </a:solidFill>
                <a:latin typeface="+mn-lt"/>
              </a:endParaRPr>
            </a:p>
          </p:txBody>
        </p:sp>
        <p:grpSp>
          <p:nvGrpSpPr>
            <p:cNvPr id="65" name="Regieanweisung // Listenebenen"/>
            <p:cNvGrpSpPr/>
            <p:nvPr userDrawn="1"/>
          </p:nvGrpSpPr>
          <p:grpSpPr>
            <a:xfrm>
              <a:off x="-2808000" y="1854000"/>
              <a:ext cx="2700000" cy="1494000"/>
              <a:chOff x="-2808000" y="1854000"/>
              <a:chExt cx="2700000" cy="1494000"/>
            </a:xfrm>
          </p:grpSpPr>
          <p:pic>
            <p:nvPicPr>
              <p:cNvPr id="66" name="Bild Listenebenen erhöhen"/>
              <p:cNvPicPr>
                <a:picLocks noChangeAspect="1" noChangeArrowheads="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Bild Listenebenen verringern"/>
              <p:cNvPicPr>
                <a:picLocks noChangeAspect="1" noChangeArrowheads="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verringern</a:t>
                </a:r>
              </a:p>
            </p:txBody>
          </p:sp>
          <p:sp>
            <p:nvSpPr>
              <p:cNvPr id="69"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900"/>
                  </a:spcBef>
                  <a:spcAft>
                    <a:spcPts val="0"/>
                  </a:spcAft>
                </a:pPr>
                <a:r>
                  <a:rPr lang="de-DE" sz="1000" b="0" baseline="0">
                    <a:solidFill>
                      <a:schemeClr val="tx1">
                        <a:lumMod val="65000"/>
                        <a:lumOff val="35000"/>
                      </a:schemeClr>
                    </a:solidFill>
                    <a:latin typeface="+mn-lt"/>
                  </a:rPr>
                  <a:t>Wechsel der Textebene im Menü über: </a:t>
                </a:r>
                <a:br>
                  <a:rPr lang="de-DE" sz="1000" b="0" baseline="0">
                    <a:solidFill>
                      <a:schemeClr val="tx1">
                        <a:lumMod val="65000"/>
                        <a:lumOff val="35000"/>
                      </a:schemeClr>
                    </a:solidFill>
                    <a:latin typeface="+mn-lt"/>
                  </a:rPr>
                </a:br>
                <a:r>
                  <a:rPr lang="de-DE" sz="1000" b="1" baseline="0">
                    <a:solidFill>
                      <a:schemeClr val="tx1">
                        <a:lumMod val="65000"/>
                        <a:lumOff val="35000"/>
                      </a:schemeClr>
                    </a:solidFill>
                    <a:latin typeface="+mn-lt"/>
                  </a:rPr>
                  <a:t>Start</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Absatz</a:t>
                </a:r>
                <a:r>
                  <a:rPr lang="de-DE" sz="1000" b="0" baseline="0">
                    <a:solidFill>
                      <a:schemeClr val="tx1">
                        <a:lumMod val="65000"/>
                        <a:lumOff val="35000"/>
                      </a:schemeClr>
                    </a:solidFill>
                    <a:latin typeface="+mn-lt"/>
                  </a:rPr>
                  <a:t> // </a:t>
                </a:r>
                <a:r>
                  <a:rPr lang="de-DE" sz="1000" b="1" baseline="0">
                    <a:solidFill>
                      <a:schemeClr val="tx1">
                        <a:lumMod val="65000"/>
                        <a:lumOff val="35000"/>
                      </a:schemeClr>
                    </a:solidFill>
                    <a:latin typeface="+mn-lt"/>
                  </a:rPr>
                  <a:t>Listenebene </a:t>
                </a:r>
                <a:br>
                  <a:rPr lang="de-DE" sz="1000" b="1" baseline="0">
                    <a:solidFill>
                      <a:schemeClr val="tx1">
                        <a:lumMod val="65000"/>
                        <a:lumOff val="35000"/>
                      </a:schemeClr>
                    </a:solidFill>
                    <a:latin typeface="+mn-lt"/>
                  </a:rPr>
                </a:br>
                <a:r>
                  <a:rPr lang="de-DE" sz="1000" b="1" baseline="0">
                    <a:solidFill>
                      <a:schemeClr val="tx1">
                        <a:lumMod val="65000"/>
                        <a:lumOff val="35000"/>
                      </a:schemeClr>
                    </a:solidFill>
                    <a:latin typeface="+mn-lt"/>
                  </a:rPr>
                  <a:t>erhöhen/verringern</a:t>
                </a:r>
              </a:p>
            </p:txBody>
          </p:sp>
          <p:sp>
            <p:nvSpPr>
              <p:cNvPr id="70"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1000" b="0">
                    <a:solidFill>
                      <a:schemeClr val="tx1">
                        <a:lumMod val="65000"/>
                        <a:lumOff val="35000"/>
                      </a:schemeClr>
                    </a:solidFill>
                    <a:latin typeface="Arial" panose="020B0604020202020204" pitchFamily="34" charset="0"/>
                    <a:cs typeface="Arial" panose="020B0604020202020204" pitchFamily="34" charset="0"/>
                  </a:rPr>
                  <a:t>Listenebene erhöhen</a:t>
                </a:r>
              </a:p>
            </p:txBody>
          </p:sp>
        </p:grpSp>
        <p:cxnSp>
          <p:nvCxnSpPr>
            <p:cNvPr id="46" name="Hilfslinien"/>
            <p:cNvCxnSpPr/>
            <p:nvPr userDrawn="1"/>
          </p:nvCxnSpPr>
          <p:spPr>
            <a:xfrm flipH="1">
              <a:off x="-468000" y="35777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uppieren 9"/>
            <p:cNvGrpSpPr/>
            <p:nvPr userDrawn="1"/>
          </p:nvGrpSpPr>
          <p:grpSpPr>
            <a:xfrm>
              <a:off x="-474357" y="358775"/>
              <a:ext cx="11634357" cy="6745288"/>
              <a:chOff x="-474357" y="358775"/>
              <a:chExt cx="11634357" cy="6745288"/>
            </a:xfrm>
          </p:grpSpPr>
          <p:cxnSp>
            <p:nvCxnSpPr>
              <p:cNvPr id="7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Hilfslinien"/>
              <p:cNvCxnSpPr/>
              <p:nvPr userDrawn="1"/>
            </p:nvCxnSpPr>
            <p:spPr>
              <a:xfrm flipH="1">
                <a:off x="10800000" y="377983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Hilfslinien"/>
              <p:cNvCxnSpPr/>
              <p:nvPr userDrawn="1"/>
            </p:nvCxnSpPr>
            <p:spPr>
              <a:xfrm flipH="1">
                <a:off x="-458276"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Hilfslinien"/>
              <p:cNvCxnSpPr/>
              <p:nvPr userDrawn="1"/>
            </p:nvCxnSpPr>
            <p:spPr>
              <a:xfrm flipH="1">
                <a:off x="-458276"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Hilfslinien"/>
              <p:cNvCxnSpPr/>
              <p:nvPr userDrawn="1"/>
            </p:nvCxnSpPr>
            <p:spPr>
              <a:xfrm flipH="1">
                <a:off x="-474357"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5" name="Hilfslinien"/>
            <p:cNvCxnSpPr/>
            <p:nvPr userDrawn="1"/>
          </p:nvCxnSpPr>
          <p:spPr>
            <a:xfrm flipH="1">
              <a:off x="-468000"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Hilfslinien"/>
            <p:cNvCxnSpPr/>
            <p:nvPr userDrawn="1"/>
          </p:nvCxnSpPr>
          <p:spPr>
            <a:xfrm flipH="1">
              <a:off x="10800075" y="693955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pic>
        <p:nvPicPr>
          <p:cNvPr id="55" name="Bildplatzhalter 17">
            <a:extLst>
              <a:ext uri="{FF2B5EF4-FFF2-40B4-BE49-F238E27FC236}">
                <a16:creationId xmlns:a16="http://schemas.microsoft.com/office/drawing/2014/main" id="{40D3F3A9-49B6-497B-B81B-68B573429F10}"/>
              </a:ext>
            </a:extLst>
          </p:cNvPr>
          <p:cNvPicPr>
            <a:picLocks noChangeAspect="1"/>
          </p:cNvPicPr>
          <p:nvPr userDrawn="1"/>
        </p:nvPicPr>
        <p:blipFill>
          <a:blip r:embed="rId44"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a:extLst>
              <a:ext uri="{FF2B5EF4-FFF2-40B4-BE49-F238E27FC236}">
                <a16:creationId xmlns:a16="http://schemas.microsoft.com/office/drawing/2014/main" id="{3FBA606A-EA42-48E8-AA91-2ED655258611}"/>
              </a:ext>
            </a:extLst>
          </p:cNvPr>
          <p:cNvPicPr>
            <a:picLocks noChangeAspect="1" noChangeArrowheads="1"/>
          </p:cNvPicPr>
          <p:nvPr userDrawn="1"/>
        </p:nvPicPr>
        <p:blipFill>
          <a:blip r:embed="rId45">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Fußzeilenplatzhalter 8">
            <a:extLst>
              <a:ext uri="{FF2B5EF4-FFF2-40B4-BE49-F238E27FC236}">
                <a16:creationId xmlns:a16="http://schemas.microsoft.com/office/drawing/2014/main" id="{31F04120-D627-4B0F-9A83-507683BB58BC}"/>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77" name="Foliennummernplatzhalter 9">
            <a:extLst>
              <a:ext uri="{FF2B5EF4-FFF2-40B4-BE49-F238E27FC236}">
                <a16:creationId xmlns:a16="http://schemas.microsoft.com/office/drawing/2014/main" id="{D478DD73-3E77-4A84-AA06-C92784C0E413}"/>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78836227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 id="2147483920" r:id="rId36"/>
    <p:sldLayoutId id="2147483950" r:id="rId37"/>
    <p:sldLayoutId id="2147483951" r:id="rId38"/>
    <p:sldLayoutId id="2147483952" r:id="rId39"/>
    <p:sldLayoutId id="2147483953"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indent="0" algn="l" defTabSz="1043056" rtl="0" eaLnBrk="1" latinLnBrk="0" hangingPunct="1">
        <a:spcBef>
          <a:spcPts val="0"/>
        </a:spcBef>
        <a:buFont typeface="Arial" panose="020B0604020202020204" pitchFamily="34" charset="0"/>
        <a:buNone/>
        <a:defRPr sz="3000" b="0" kern="1200">
          <a:solidFill>
            <a:schemeClr val="tx1"/>
          </a:solidFill>
          <a:latin typeface="+mn-lt"/>
          <a:ea typeface="+mj-ea"/>
          <a:cs typeface="+mj-cs"/>
        </a:defRPr>
      </a:lvl1pPr>
    </p:titleStyle>
    <p:bodyStyle>
      <a:lvl1pPr marL="252000" indent="-252000" algn="l" defTabSz="1043056" rtl="0" eaLnBrk="1" latinLnBrk="0" hangingPunct="1">
        <a:lnSpc>
          <a:spcPct val="123000"/>
        </a:lnSpc>
        <a:spcBef>
          <a:spcPts val="0"/>
        </a:spcBef>
        <a:buClr>
          <a:schemeClr val="tx2"/>
        </a:buClr>
        <a:buFont typeface="Arial" panose="020B0604020202020204" pitchFamily="34" charset="0"/>
        <a:buChar char="●"/>
        <a:defRPr sz="1800" b="0" kern="1200">
          <a:solidFill>
            <a:srgbClr val="595959"/>
          </a:solidFill>
          <a:latin typeface="+mn-lt"/>
          <a:ea typeface="+mn-ea"/>
          <a:cs typeface="+mn-cs"/>
        </a:defRPr>
      </a:lvl1pPr>
      <a:lvl2pPr marL="756000" indent="-252000" algn="l" defTabSz="1043056" rtl="0" eaLnBrk="1" latinLnBrk="0" hangingPunct="1">
        <a:lnSpc>
          <a:spcPct val="123000"/>
        </a:lnSpc>
        <a:spcBef>
          <a:spcPts val="0"/>
        </a:spcBef>
        <a:buClr>
          <a:schemeClr val="tx2"/>
        </a:buClr>
        <a:buFont typeface="Arial" panose="020B0604020202020204" pitchFamily="34" charset="0"/>
        <a:buChar char="-"/>
        <a:defRPr sz="1800" b="0" kern="1200">
          <a:solidFill>
            <a:srgbClr val="595959"/>
          </a:solidFill>
          <a:latin typeface="+mn-lt"/>
          <a:ea typeface="+mn-ea"/>
          <a:cs typeface="+mn-cs"/>
        </a:defRPr>
      </a:lvl2pPr>
      <a:lvl3pPr marL="1260000" indent="-252000" algn="l" defTabSz="1043056" rtl="0" eaLnBrk="1" latinLnBrk="0" hangingPunct="1">
        <a:lnSpc>
          <a:spcPct val="123000"/>
        </a:lnSpc>
        <a:spcBef>
          <a:spcPts val="0"/>
        </a:spcBef>
        <a:buClr>
          <a:schemeClr val="tx2"/>
        </a:buClr>
        <a:buFont typeface="Arial" panose="020B0604020202020204" pitchFamily="34" charset="0"/>
        <a:buChar char="●"/>
        <a:defRPr sz="1800" b="0" kern="1200">
          <a:solidFill>
            <a:srgbClr val="595959"/>
          </a:solidFill>
          <a:latin typeface="+mn-lt"/>
          <a:ea typeface="+mn-ea"/>
          <a:cs typeface="+mn-cs"/>
        </a:defRPr>
      </a:lvl3pPr>
      <a:lvl4pPr marL="1764000" indent="-252000" algn="l" defTabSz="1043056" rtl="0" eaLnBrk="1" latinLnBrk="0" hangingPunct="1">
        <a:lnSpc>
          <a:spcPct val="123000"/>
        </a:lnSpc>
        <a:spcBef>
          <a:spcPts val="0"/>
        </a:spcBef>
        <a:buClr>
          <a:schemeClr val="tx2"/>
        </a:buClr>
        <a:buFont typeface="Arial" panose="020B0604020202020204" pitchFamily="34" charset="0"/>
        <a:buChar char="-"/>
        <a:defRPr sz="1800" b="0" kern="1200">
          <a:solidFill>
            <a:srgbClr val="595959"/>
          </a:solidFill>
          <a:latin typeface="+mn-lt"/>
          <a:ea typeface="+mn-ea"/>
          <a:cs typeface="+mn-cs"/>
        </a:defRPr>
      </a:lvl4pPr>
      <a:lvl5pPr marL="0" indent="0" algn="l" defTabSz="1043056" rtl="0" eaLnBrk="1" latinLnBrk="0" hangingPunct="1">
        <a:lnSpc>
          <a:spcPct val="123000"/>
        </a:lnSpc>
        <a:spcBef>
          <a:spcPts val="0"/>
        </a:spcBef>
        <a:buClr>
          <a:schemeClr val="tx2"/>
        </a:buClr>
        <a:buFont typeface="Arial" panose="020B0604020202020204" pitchFamily="34" charset="0"/>
        <a:buNone/>
        <a:defRPr sz="1800" b="0" kern="1200">
          <a:solidFill>
            <a:srgbClr val="595959"/>
          </a:solidFill>
          <a:latin typeface="+mn-lt"/>
          <a:ea typeface="+mn-ea"/>
          <a:cs typeface="+mn-cs"/>
        </a:defRPr>
      </a:lvl5pPr>
      <a:lvl6pPr marL="0" indent="0" algn="l" defTabSz="1043056" rtl="0" eaLnBrk="1" latinLnBrk="0" hangingPunct="1">
        <a:lnSpc>
          <a:spcPct val="135000"/>
        </a:lnSpc>
        <a:spcBef>
          <a:spcPts val="2200"/>
        </a:spcBef>
        <a:buClr>
          <a:schemeClr val="tx2"/>
        </a:buClr>
        <a:buFont typeface="Arial" panose="020B0604020202020204" pitchFamily="34" charset="0"/>
        <a:buNone/>
        <a:defRPr sz="1600" b="1" kern="1200">
          <a:solidFill>
            <a:srgbClr val="595959"/>
          </a:solidFill>
          <a:latin typeface="+mn-lt"/>
          <a:ea typeface="+mn-ea"/>
          <a:cs typeface="+mn-cs"/>
        </a:defRPr>
      </a:lvl6pPr>
      <a:lvl7pPr marL="252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rgbClr val="595959"/>
          </a:solidFill>
          <a:latin typeface="+mn-lt"/>
          <a:ea typeface="+mn-ea"/>
          <a:cs typeface="+mn-cs"/>
        </a:defRPr>
      </a:lvl7pPr>
      <a:lvl8pPr marL="756000" indent="-252000" algn="l" defTabSz="1043056" rtl="0" eaLnBrk="1" latinLnBrk="0" hangingPunct="1">
        <a:lnSpc>
          <a:spcPct val="135000"/>
        </a:lnSpc>
        <a:spcBef>
          <a:spcPts val="0"/>
        </a:spcBef>
        <a:buClr>
          <a:schemeClr val="tx2"/>
        </a:buClr>
        <a:buFont typeface="Arial" panose="020B0604020202020204" pitchFamily="34" charset="0"/>
        <a:buChar char="-"/>
        <a:defRPr sz="1600" b="0" kern="1200">
          <a:solidFill>
            <a:srgbClr val="595959"/>
          </a:solidFill>
          <a:latin typeface="+mn-lt"/>
          <a:ea typeface="+mn-ea"/>
          <a:cs typeface="+mn-cs"/>
        </a:defRPr>
      </a:lvl8pPr>
      <a:lvl9pPr marL="0" indent="0" algn="l" defTabSz="1043056" rtl="0" eaLnBrk="1" latinLnBrk="0" hangingPunct="1">
        <a:lnSpc>
          <a:spcPct val="115000"/>
        </a:lnSpc>
        <a:spcBef>
          <a:spcPts val="0"/>
        </a:spcBef>
        <a:buFont typeface="Arial" panose="020B0604020202020204" pitchFamily="34" charset="0"/>
        <a:buNone/>
        <a:defRPr sz="1600" b="0" kern="1200">
          <a:solidFill>
            <a:srgbClr val="595959"/>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8793" y="358780"/>
            <a:ext cx="9775825" cy="1008000"/>
          </a:xfrm>
          <a:prstGeom prst="rect">
            <a:avLst/>
          </a:prstGeom>
        </p:spPr>
        <p:txBody>
          <a:bodyPr vert="horz" lIns="0" tIns="0" rIns="0" bIns="0" rtlCol="0" anchor="t" anchorCtr="0">
            <a:noAutofit/>
          </a:bodyPr>
          <a:lstStyle/>
          <a:p>
            <a:r>
              <a:rPr lang="de-DE"/>
              <a:t>Headline einfügen auch zweizeilig</a:t>
            </a:r>
            <a:br>
              <a:rPr lang="de-DE"/>
            </a:br>
            <a:r>
              <a:rPr lang="de-DE"/>
              <a:t>Layout:</a:t>
            </a:r>
          </a:p>
        </p:txBody>
      </p:sp>
      <p:sp>
        <p:nvSpPr>
          <p:cNvPr id="3" name="Textplatzhalter 2"/>
          <p:cNvSpPr>
            <a:spLocks noGrp="1"/>
          </p:cNvSpPr>
          <p:nvPr>
            <p:ph type="body" idx="1"/>
          </p:nvPr>
        </p:nvSpPr>
        <p:spPr>
          <a:xfrm>
            <a:off x="458792" y="1528764"/>
            <a:ext cx="9775823" cy="4770436"/>
          </a:xfrm>
          <a:prstGeom prst="rect">
            <a:avLst/>
          </a:prstGeom>
        </p:spPr>
        <p:txBody>
          <a:bodyPr vert="horz" lIns="0" tIns="0" rIns="0" bIns="0" rtlCol="0" anchor="t" anchorCtr="0">
            <a:noAutofit/>
          </a:bodyPr>
          <a:lstStyle/>
          <a:p>
            <a:pPr lvl="0"/>
            <a:r>
              <a:rPr lang="de-DE"/>
              <a:t>Aufzählungspunkt einfügen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grpSp>
        <p:nvGrpSpPr>
          <p:cNvPr id="11" name="Gruppieren 10"/>
          <p:cNvGrpSpPr/>
          <p:nvPr/>
        </p:nvGrpSpPr>
        <p:grpSpPr>
          <a:xfrm>
            <a:off x="-2807994" y="-467995"/>
            <a:ext cx="14327999" cy="8496001"/>
            <a:chOff x="-2808000" y="-468001"/>
            <a:chExt cx="14328000" cy="8496001"/>
          </a:xfrm>
        </p:grpSpPr>
        <p:grpSp>
          <p:nvGrpSpPr>
            <p:cNvPr id="58" name="Hilfslinien oben"/>
            <p:cNvGrpSpPr/>
            <p:nvPr userDrawn="1"/>
          </p:nvGrpSpPr>
          <p:grpSpPr>
            <a:xfrm>
              <a:off x="458788" y="-468000"/>
              <a:ext cx="9775825" cy="360000"/>
              <a:chOff x="458788" y="-468000"/>
              <a:chExt cx="9775825" cy="360000"/>
            </a:xfrm>
          </p:grpSpPr>
          <p:cxnSp>
            <p:nvCxnSpPr>
              <p:cNvPr id="89"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1" name="Linientext"/>
              <p:cNvSpPr txBox="1"/>
              <p:nvPr userDrawn="1"/>
            </p:nvSpPr>
            <p:spPr>
              <a:xfrm>
                <a:off x="4932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92" name="Linientext"/>
              <p:cNvSpPr txBox="1"/>
              <p:nvPr userDrawn="1"/>
            </p:nvSpPr>
            <p:spPr>
              <a:xfrm>
                <a:off x="9478800" y="-468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59" name="Hilfslinien unten"/>
            <p:cNvGrpSpPr/>
            <p:nvPr userDrawn="1"/>
          </p:nvGrpSpPr>
          <p:grpSpPr>
            <a:xfrm>
              <a:off x="458788" y="7668000"/>
              <a:ext cx="9775825" cy="360000"/>
              <a:chOff x="458788" y="-468000"/>
              <a:chExt cx="9775825" cy="360000"/>
            </a:xfrm>
          </p:grpSpPr>
          <p:cxnSp>
            <p:nvCxnSpPr>
              <p:cNvPr id="85" name="Hilfslinien"/>
              <p:cNvCxnSpPr/>
              <p:nvPr userDrawn="1"/>
            </p:nvCxnSpPr>
            <p:spPr>
              <a:xfrm flipV="1">
                <a:off x="458788"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Hilfslinien"/>
              <p:cNvCxnSpPr/>
              <p:nvPr userDrawn="1"/>
            </p:nvCxnSpPr>
            <p:spPr>
              <a:xfrm flipV="1">
                <a:off x="10234613" y="-468000"/>
                <a:ext cx="0" cy="36000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7" name="Linientext"/>
              <p:cNvSpPr txBox="1"/>
              <p:nvPr userDrawn="1"/>
            </p:nvSpPr>
            <p:spPr>
              <a:xfrm>
                <a:off x="4932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13,58</a:t>
                </a:r>
              </a:p>
              <a:p>
                <a:r>
                  <a:rPr lang="de-DE" sz="1000">
                    <a:solidFill>
                      <a:prstClr val="black">
                        <a:lumMod val="65000"/>
                        <a:lumOff val="35000"/>
                      </a:prstClr>
                    </a:solidFill>
                  </a:rPr>
                  <a:t>01,27 cm</a:t>
                </a:r>
              </a:p>
            </p:txBody>
          </p:sp>
          <p:sp>
            <p:nvSpPr>
              <p:cNvPr id="88" name="Linientext"/>
              <p:cNvSpPr txBox="1"/>
              <p:nvPr userDrawn="1"/>
            </p:nvSpPr>
            <p:spPr>
              <a:xfrm>
                <a:off x="9478800" y="-468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13,58</a:t>
                </a:r>
              </a:p>
              <a:p>
                <a:pPr algn="r"/>
                <a:r>
                  <a:rPr lang="de-DE" sz="1000">
                    <a:solidFill>
                      <a:prstClr val="black">
                        <a:lumMod val="65000"/>
                        <a:lumOff val="35000"/>
                      </a:prstClr>
                    </a:solidFill>
                  </a:rPr>
                  <a:t>cm 01,27</a:t>
                </a:r>
              </a:p>
            </p:txBody>
          </p:sp>
        </p:grpSp>
        <p:grpSp>
          <p:nvGrpSpPr>
            <p:cNvPr id="60" name="Hilfslinien links"/>
            <p:cNvGrpSpPr/>
            <p:nvPr userDrawn="1"/>
          </p:nvGrpSpPr>
          <p:grpSpPr>
            <a:xfrm>
              <a:off x="-828000" y="5904000"/>
              <a:ext cx="720000" cy="1200063"/>
              <a:chOff x="10800000" y="5904000"/>
              <a:chExt cx="720000" cy="1200063"/>
            </a:xfrm>
          </p:grpSpPr>
          <p:cxnSp>
            <p:nvCxnSpPr>
              <p:cNvPr id="81" name="Hilfslinien"/>
              <p:cNvCxnSpPr/>
              <p:nvPr userDrawn="1"/>
            </p:nvCxnSpPr>
            <p:spPr>
              <a:xfrm flipH="1">
                <a:off x="1116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Hilfslinien"/>
              <p:cNvCxnSpPr/>
              <p:nvPr userDrawn="1"/>
            </p:nvCxnSpPr>
            <p:spPr>
              <a:xfrm flipH="1">
                <a:off x="1116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3"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07,00</a:t>
                </a:r>
              </a:p>
              <a:p>
                <a:pPr algn="r"/>
                <a:r>
                  <a:rPr lang="de-DE" sz="1000">
                    <a:solidFill>
                      <a:prstClr val="black">
                        <a:lumMod val="65000"/>
                        <a:lumOff val="35000"/>
                      </a:prstClr>
                    </a:solidFill>
                  </a:rPr>
                  <a:t>cm 17,50</a:t>
                </a:r>
              </a:p>
            </p:txBody>
          </p:sp>
          <p:sp>
            <p:nvSpPr>
              <p:cNvPr id="84"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09,23</a:t>
                </a:r>
              </a:p>
              <a:p>
                <a:pPr algn="r"/>
                <a:r>
                  <a:rPr lang="de-DE" sz="1000">
                    <a:solidFill>
                      <a:prstClr val="black">
                        <a:lumMod val="65000"/>
                        <a:lumOff val="35000"/>
                      </a:prstClr>
                    </a:solidFill>
                  </a:rPr>
                  <a:t>cm 19,73</a:t>
                </a:r>
              </a:p>
            </p:txBody>
          </p:sp>
        </p:grpSp>
        <p:sp>
          <p:nvSpPr>
            <p:cNvPr id="62" name="Regieanweisung // Fußzeile"/>
            <p:cNvSpPr txBox="1"/>
            <p:nvPr userDrawn="1"/>
          </p:nvSpPr>
          <p:spPr>
            <a:xfrm rot="10800000" flipH="1" flipV="1">
              <a:off x="1440000" y="7668000"/>
              <a:ext cx="5040000"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Fußzeile pro Folie oder für alle/mehrere anpassen über Menü:</a:t>
              </a:r>
            </a:p>
            <a:p>
              <a:r>
                <a:rPr lang="de-DE" sz="1000" b="1">
                  <a:solidFill>
                    <a:prstClr val="black">
                      <a:lumMod val="65000"/>
                      <a:lumOff val="35000"/>
                    </a:prstClr>
                  </a:solidFill>
                </a:rPr>
                <a:t>Einfügen</a:t>
              </a:r>
              <a:r>
                <a:rPr lang="de-DE" sz="1000">
                  <a:solidFill>
                    <a:prstClr val="black">
                      <a:lumMod val="65000"/>
                      <a:lumOff val="35000"/>
                    </a:prstClr>
                  </a:solidFill>
                </a:rPr>
                <a:t> // </a:t>
              </a:r>
              <a:r>
                <a:rPr lang="de-DE" sz="1000" b="1">
                  <a:solidFill>
                    <a:prstClr val="black">
                      <a:lumMod val="65000"/>
                      <a:lumOff val="35000"/>
                    </a:prstClr>
                  </a:solidFill>
                </a:rPr>
                <a:t>Text</a:t>
              </a:r>
              <a:r>
                <a:rPr lang="de-DE" sz="1000">
                  <a:solidFill>
                    <a:prstClr val="black">
                      <a:lumMod val="65000"/>
                      <a:lumOff val="35000"/>
                    </a:prstClr>
                  </a:solidFill>
                </a:rPr>
                <a:t> // </a:t>
              </a:r>
              <a:r>
                <a:rPr lang="de-DE" sz="1000" b="1">
                  <a:solidFill>
                    <a:prstClr val="black">
                      <a:lumMod val="65000"/>
                      <a:lumOff val="35000"/>
                    </a:prstClr>
                  </a:solidFill>
                </a:rPr>
                <a:t>Kopf- und Fußzeile</a:t>
              </a:r>
            </a:p>
          </p:txBody>
        </p:sp>
        <p:sp>
          <p:nvSpPr>
            <p:cNvPr id="63" name="Regieanweisung // Hilfslinien"/>
            <p:cNvSpPr txBox="1"/>
            <p:nvPr userDrawn="1"/>
          </p:nvSpPr>
          <p:spPr>
            <a:xfrm rot="10800000" flipH="1" flipV="1">
              <a:off x="1440000" y="-468001"/>
              <a:ext cx="5040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Hilfslinien anzeigen über Menu: </a:t>
              </a:r>
              <a:br>
                <a:rPr lang="de-DE" sz="1000">
                  <a:solidFill>
                    <a:prstClr val="black">
                      <a:lumMod val="65000"/>
                      <a:lumOff val="35000"/>
                    </a:prstClr>
                  </a:solidFill>
                </a:rPr>
              </a:br>
              <a:r>
                <a:rPr lang="de-DE" sz="1000" b="1">
                  <a:solidFill>
                    <a:prstClr val="black">
                      <a:lumMod val="65000"/>
                      <a:lumOff val="35000"/>
                    </a:prstClr>
                  </a:solidFill>
                </a:rPr>
                <a:t>Ansicht</a:t>
              </a:r>
              <a:r>
                <a:rPr lang="de-DE" sz="1000">
                  <a:solidFill>
                    <a:prstClr val="black">
                      <a:lumMod val="65000"/>
                      <a:lumOff val="35000"/>
                    </a:prstClr>
                  </a:solidFill>
                </a:rPr>
                <a:t> // </a:t>
              </a:r>
              <a:r>
                <a:rPr lang="de-DE" sz="1000" b="1">
                  <a:solidFill>
                    <a:prstClr val="black">
                      <a:lumMod val="65000"/>
                      <a:lumOff val="35000"/>
                    </a:prstClr>
                  </a:solidFill>
                </a:rPr>
                <a:t>Anzeigen</a:t>
              </a:r>
              <a:r>
                <a:rPr lang="de-DE" sz="1000">
                  <a:solidFill>
                    <a:prstClr val="black">
                      <a:lumMod val="65000"/>
                      <a:lumOff val="35000"/>
                    </a:prstClr>
                  </a:solidFill>
                </a:rPr>
                <a:t> // Haken bei </a:t>
              </a:r>
              <a:r>
                <a:rPr lang="de-DE" sz="1000" b="1">
                  <a:solidFill>
                    <a:prstClr val="black">
                      <a:lumMod val="65000"/>
                      <a:lumOff val="35000"/>
                    </a:prstClr>
                  </a:solidFill>
                </a:rPr>
                <a:t>Führungslinien</a:t>
              </a:r>
              <a:r>
                <a:rPr lang="de-DE" sz="1000">
                  <a:solidFill>
                    <a:prstClr val="black">
                      <a:lumMod val="65000"/>
                      <a:lumOff val="35000"/>
                    </a:prstClr>
                  </a:solidFill>
                </a:rPr>
                <a:t> setzten</a:t>
              </a:r>
            </a:p>
          </p:txBody>
        </p:sp>
        <p:sp>
          <p:nvSpPr>
            <p:cNvPr id="64" name="Regieanweisung // Allgemein"/>
            <p:cNvSpPr txBox="1"/>
            <p:nvPr userDrawn="1"/>
          </p:nvSpPr>
          <p:spPr>
            <a:xfrm rot="10800000" flipH="1" flipV="1">
              <a:off x="-2808000" y="455614"/>
              <a:ext cx="2700000" cy="107315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Folie in Ursprungsform </a:t>
              </a:r>
            </a:p>
            <a:p>
              <a:pPr algn="r"/>
              <a:r>
                <a:rPr lang="de-DE" sz="1000">
                  <a:solidFill>
                    <a:prstClr val="black">
                      <a:lumMod val="65000"/>
                      <a:lumOff val="35000"/>
                    </a:prstClr>
                  </a:solidFill>
                </a:rPr>
                <a:t>bringen über Menu:</a:t>
              </a:r>
            </a:p>
            <a:p>
              <a:pPr algn="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Zurücksetzen</a:t>
              </a:r>
            </a:p>
            <a:p>
              <a:pPr algn="r">
                <a:spcBef>
                  <a:spcPts val="900"/>
                </a:spcBef>
              </a:pPr>
              <a:r>
                <a:rPr lang="de-DE" sz="1000">
                  <a:solidFill>
                    <a:prstClr val="black">
                      <a:lumMod val="65000"/>
                      <a:lumOff val="35000"/>
                    </a:prstClr>
                  </a:solidFill>
                </a:rPr>
                <a:t>Wechsel des Folienlayouts </a:t>
              </a:r>
              <a:br>
                <a:rPr lang="de-DE" sz="1000">
                  <a:solidFill>
                    <a:prstClr val="black">
                      <a:lumMod val="65000"/>
                      <a:lumOff val="35000"/>
                    </a:prstClr>
                  </a:solidFill>
                </a:rPr>
              </a:br>
              <a:r>
                <a:rPr lang="de-DE" sz="1000">
                  <a:solidFill>
                    <a:prstClr val="black">
                      <a:lumMod val="65000"/>
                      <a:lumOff val="35000"/>
                    </a:prstClr>
                  </a:solidFill>
                </a:rPr>
                <a:t>im Menü über:</a:t>
              </a:r>
            </a:p>
            <a:p>
              <a:pPr algn="r" defTabSz="913592">
                <a:defRPr/>
              </a:pP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Folien</a:t>
              </a:r>
              <a:r>
                <a:rPr lang="de-DE" sz="1000">
                  <a:solidFill>
                    <a:prstClr val="black">
                      <a:lumMod val="65000"/>
                      <a:lumOff val="35000"/>
                    </a:prstClr>
                  </a:solidFill>
                </a:rPr>
                <a:t> // </a:t>
              </a:r>
              <a:r>
                <a:rPr lang="de-DE" sz="1000" b="1">
                  <a:solidFill>
                    <a:prstClr val="black">
                      <a:lumMod val="65000"/>
                      <a:lumOff val="35000"/>
                    </a:prstClr>
                  </a:solidFill>
                </a:rPr>
                <a:t>Layout</a:t>
              </a:r>
            </a:p>
            <a:p>
              <a:pPr algn="r"/>
              <a:endParaRPr lang="de-DE" sz="1000">
                <a:solidFill>
                  <a:prstClr val="black">
                    <a:lumMod val="65000"/>
                    <a:lumOff val="35000"/>
                  </a:prstClr>
                </a:solidFill>
              </a:endParaRPr>
            </a:p>
            <a:p>
              <a:pPr algn="r"/>
              <a:endParaRPr lang="de-DE" sz="1000">
                <a:solidFill>
                  <a:prstClr val="black">
                    <a:lumMod val="65000"/>
                    <a:lumOff val="35000"/>
                  </a:prstClr>
                </a:solidFill>
              </a:endParaRPr>
            </a:p>
          </p:txBody>
        </p:sp>
        <p:grpSp>
          <p:nvGrpSpPr>
            <p:cNvPr id="65" name="Regieanweisung // Listenebenen"/>
            <p:cNvGrpSpPr/>
            <p:nvPr userDrawn="1"/>
          </p:nvGrpSpPr>
          <p:grpSpPr>
            <a:xfrm>
              <a:off x="-2808000" y="1854000"/>
              <a:ext cx="2700000" cy="1494000"/>
              <a:chOff x="-2808000" y="1854000"/>
              <a:chExt cx="2700000" cy="1494000"/>
            </a:xfrm>
          </p:grpSpPr>
          <p:pic>
            <p:nvPicPr>
              <p:cNvPr id="66" name="Bild Listenebenen erhöhen"/>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1080000" y="2520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Bild Listenebenen verringern"/>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80000" y="2988000"/>
                <a:ext cx="825004"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Listenebenen verringern"/>
              <p:cNvSpPr txBox="1"/>
              <p:nvPr userDrawn="1"/>
            </p:nvSpPr>
            <p:spPr>
              <a:xfrm rot="10800000" flipH="1" flipV="1">
                <a:off x="-2772000" y="2988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verringern</a:t>
                </a:r>
              </a:p>
            </p:txBody>
          </p:sp>
          <p:sp>
            <p:nvSpPr>
              <p:cNvPr id="69" name="Regieanweisung // Listenebenen"/>
              <p:cNvSpPr txBox="1"/>
              <p:nvPr userDrawn="1"/>
            </p:nvSpPr>
            <p:spPr>
              <a:xfrm rot="10800000" flipH="1" flipV="1">
                <a:off x="-2808000" y="1854000"/>
                <a:ext cx="2700000" cy="648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spcBef>
                    <a:spcPts val="900"/>
                  </a:spcBef>
                </a:pPr>
                <a:r>
                  <a:rPr lang="de-DE" sz="1000">
                    <a:solidFill>
                      <a:prstClr val="black">
                        <a:lumMod val="65000"/>
                        <a:lumOff val="35000"/>
                      </a:prstClr>
                    </a:solidFill>
                  </a:rPr>
                  <a:t>Wechsel der Textebene im Menü über: </a:t>
                </a:r>
                <a:br>
                  <a:rPr lang="de-DE" sz="1000">
                    <a:solidFill>
                      <a:prstClr val="black">
                        <a:lumMod val="65000"/>
                        <a:lumOff val="35000"/>
                      </a:prstClr>
                    </a:solidFill>
                  </a:rPr>
                </a:br>
                <a:r>
                  <a:rPr lang="de-DE" sz="1000" b="1">
                    <a:solidFill>
                      <a:prstClr val="black">
                        <a:lumMod val="65000"/>
                        <a:lumOff val="35000"/>
                      </a:prstClr>
                    </a:solidFill>
                  </a:rPr>
                  <a:t>Start</a:t>
                </a:r>
                <a:r>
                  <a:rPr lang="de-DE" sz="1000">
                    <a:solidFill>
                      <a:prstClr val="black">
                        <a:lumMod val="65000"/>
                        <a:lumOff val="35000"/>
                      </a:prstClr>
                    </a:solidFill>
                  </a:rPr>
                  <a:t> // </a:t>
                </a:r>
                <a:r>
                  <a:rPr lang="de-DE" sz="1000" b="1">
                    <a:solidFill>
                      <a:prstClr val="black">
                        <a:lumMod val="65000"/>
                        <a:lumOff val="35000"/>
                      </a:prstClr>
                    </a:solidFill>
                  </a:rPr>
                  <a:t>Absatz</a:t>
                </a:r>
                <a:r>
                  <a:rPr lang="de-DE" sz="1000">
                    <a:solidFill>
                      <a:prstClr val="black">
                        <a:lumMod val="65000"/>
                        <a:lumOff val="35000"/>
                      </a:prstClr>
                    </a:solidFill>
                  </a:rPr>
                  <a:t> // </a:t>
                </a:r>
                <a:r>
                  <a:rPr lang="de-DE" sz="1000" b="1">
                    <a:solidFill>
                      <a:prstClr val="black">
                        <a:lumMod val="65000"/>
                        <a:lumOff val="35000"/>
                      </a:prstClr>
                    </a:solidFill>
                  </a:rPr>
                  <a:t>Listenebene </a:t>
                </a:r>
                <a:br>
                  <a:rPr lang="de-DE" sz="1000" b="1">
                    <a:solidFill>
                      <a:prstClr val="black">
                        <a:lumMod val="65000"/>
                        <a:lumOff val="35000"/>
                      </a:prstClr>
                    </a:solidFill>
                  </a:rPr>
                </a:br>
                <a:r>
                  <a:rPr lang="de-DE" sz="1000" b="1">
                    <a:solidFill>
                      <a:prstClr val="black">
                        <a:lumMod val="65000"/>
                        <a:lumOff val="35000"/>
                      </a:prstClr>
                    </a:solidFill>
                  </a:rPr>
                  <a:t>erhöhen/verringern</a:t>
                </a:r>
              </a:p>
            </p:txBody>
          </p:sp>
          <p:sp>
            <p:nvSpPr>
              <p:cNvPr id="70" name="Listenebenen erhöhen"/>
              <p:cNvSpPr txBox="1"/>
              <p:nvPr userDrawn="1"/>
            </p:nvSpPr>
            <p:spPr>
              <a:xfrm rot="10800000" flipH="1" flipV="1">
                <a:off x="-2772000" y="2520000"/>
                <a:ext cx="1620000" cy="36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cs typeface="Arial" panose="020B0604020202020204" pitchFamily="34" charset="0"/>
                  </a:rPr>
                  <a:t>Listenebene erhöhen</a:t>
                </a:r>
              </a:p>
            </p:txBody>
          </p:sp>
        </p:grpSp>
        <p:cxnSp>
          <p:nvCxnSpPr>
            <p:cNvPr id="46" name="Hilfslinien"/>
            <p:cNvCxnSpPr/>
            <p:nvPr userDrawn="1"/>
          </p:nvCxnSpPr>
          <p:spPr>
            <a:xfrm flipH="1">
              <a:off x="-468000" y="331948"/>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7" name="Linientext"/>
            <p:cNvSpPr txBox="1"/>
            <p:nvPr userDrawn="1"/>
          </p:nvSpPr>
          <p:spPr>
            <a:xfrm>
              <a:off x="-828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r>
                <a:rPr lang="de-DE" sz="1000">
                  <a:solidFill>
                    <a:prstClr val="black">
                      <a:lumMod val="65000"/>
                      <a:lumOff val="35000"/>
                    </a:prstClr>
                  </a:solidFill>
                </a:rPr>
                <a:t>09,50</a:t>
              </a:r>
            </a:p>
            <a:p>
              <a:pPr algn="r"/>
              <a:r>
                <a:rPr lang="de-DE" sz="1000">
                  <a:solidFill>
                    <a:prstClr val="black">
                      <a:lumMod val="65000"/>
                      <a:lumOff val="35000"/>
                    </a:prstClr>
                  </a:solidFill>
                </a:rPr>
                <a:t>cm 01,00</a:t>
              </a:r>
            </a:p>
          </p:txBody>
        </p:sp>
        <p:grpSp>
          <p:nvGrpSpPr>
            <p:cNvPr id="10" name="Gruppieren 9"/>
            <p:cNvGrpSpPr/>
            <p:nvPr userDrawn="1"/>
          </p:nvGrpSpPr>
          <p:grpSpPr>
            <a:xfrm>
              <a:off x="10800000" y="-36000"/>
              <a:ext cx="720000" cy="7140063"/>
              <a:chOff x="10800000" y="-36000"/>
              <a:chExt cx="720000" cy="7140063"/>
            </a:xfrm>
          </p:grpSpPr>
          <p:cxnSp>
            <p:nvCxnSpPr>
              <p:cNvPr id="71" name="Hilfslinien"/>
              <p:cNvCxnSpPr/>
              <p:nvPr userDrawn="1"/>
            </p:nvCxnSpPr>
            <p:spPr>
              <a:xfrm flipH="1">
                <a:off x="10800000" y="358775"/>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Hilfslinien"/>
              <p:cNvCxnSpPr/>
              <p:nvPr userDrawn="1"/>
            </p:nvCxnSpPr>
            <p:spPr>
              <a:xfrm flipH="1">
                <a:off x="10800000" y="45561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Hilfslinien"/>
              <p:cNvCxnSpPr/>
              <p:nvPr userDrawn="1"/>
            </p:nvCxnSpPr>
            <p:spPr>
              <a:xfrm flipH="1">
                <a:off x="10800000" y="161925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Hilfslinien"/>
              <p:cNvCxnSpPr/>
              <p:nvPr userDrawn="1"/>
            </p:nvCxnSpPr>
            <p:spPr>
              <a:xfrm flipH="1">
                <a:off x="10800000" y="6299200"/>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Hilfslinien"/>
              <p:cNvCxnSpPr/>
              <p:nvPr userDrawn="1"/>
            </p:nvCxnSpPr>
            <p:spPr>
              <a:xfrm flipH="1">
                <a:off x="10800000" y="71040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6" name="Linientext"/>
              <p:cNvSpPr txBox="1"/>
              <p:nvPr userDrawn="1"/>
            </p:nvSpPr>
            <p:spPr>
              <a:xfrm>
                <a:off x="10800000" y="4932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01,27 cm</a:t>
                </a:r>
              </a:p>
            </p:txBody>
          </p:sp>
          <p:sp>
            <p:nvSpPr>
              <p:cNvPr id="77" name="Linientext"/>
              <p:cNvSpPr txBox="1"/>
              <p:nvPr userDrawn="1"/>
            </p:nvSpPr>
            <p:spPr>
              <a:xfrm>
                <a:off x="10800000" y="-36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09,50</a:t>
                </a:r>
              </a:p>
              <a:p>
                <a:r>
                  <a:rPr lang="de-DE" sz="1000">
                    <a:solidFill>
                      <a:prstClr val="black">
                        <a:lumMod val="65000"/>
                        <a:lumOff val="35000"/>
                      </a:prstClr>
                    </a:solidFill>
                  </a:rPr>
                  <a:t>01,00 cm</a:t>
                </a:r>
              </a:p>
            </p:txBody>
          </p:sp>
          <p:sp>
            <p:nvSpPr>
              <p:cNvPr id="78" name="Linientext"/>
              <p:cNvSpPr txBox="1"/>
              <p:nvPr userDrawn="1"/>
            </p:nvSpPr>
            <p:spPr>
              <a:xfrm>
                <a:off x="10800000" y="1656000"/>
                <a:ext cx="720000" cy="360000"/>
              </a:xfrm>
              <a:prstGeom prst="rect">
                <a:avLst/>
              </a:prstGeom>
              <a:noFill/>
              <a:ln w="12700">
                <a:noFill/>
              </a:ln>
            </p:spPr>
            <p:txBody>
              <a:bodyPr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06,00</a:t>
                </a:r>
              </a:p>
              <a:p>
                <a:r>
                  <a:rPr lang="de-DE" sz="1000">
                    <a:solidFill>
                      <a:prstClr val="black">
                        <a:lumMod val="65000"/>
                        <a:lumOff val="35000"/>
                      </a:prstClr>
                    </a:solidFill>
                  </a:rPr>
                  <a:t>04,50 cm</a:t>
                </a:r>
              </a:p>
            </p:txBody>
          </p:sp>
          <p:sp>
            <p:nvSpPr>
              <p:cNvPr id="79" name="Linientext"/>
              <p:cNvSpPr txBox="1"/>
              <p:nvPr userDrawn="1"/>
            </p:nvSpPr>
            <p:spPr>
              <a:xfrm>
                <a:off x="10800000" y="5904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07,00</a:t>
                </a:r>
              </a:p>
              <a:p>
                <a:r>
                  <a:rPr lang="de-DE" sz="1000">
                    <a:solidFill>
                      <a:prstClr val="black">
                        <a:lumMod val="65000"/>
                        <a:lumOff val="35000"/>
                      </a:prstClr>
                    </a:solidFill>
                  </a:rPr>
                  <a:t>17,50 cm</a:t>
                </a:r>
              </a:p>
            </p:txBody>
          </p:sp>
          <p:sp>
            <p:nvSpPr>
              <p:cNvPr id="80" name="Linientext"/>
              <p:cNvSpPr txBox="1"/>
              <p:nvPr userDrawn="1"/>
            </p:nvSpPr>
            <p:spPr>
              <a:xfrm>
                <a:off x="10800000" y="67068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09,23</a:t>
                </a:r>
              </a:p>
              <a:p>
                <a:r>
                  <a:rPr lang="de-DE" sz="1000">
                    <a:solidFill>
                      <a:prstClr val="black">
                        <a:lumMod val="65000"/>
                        <a:lumOff val="35000"/>
                      </a:prstClr>
                    </a:solidFill>
                  </a:rPr>
                  <a:t>19,73 cm</a:t>
                </a:r>
              </a:p>
            </p:txBody>
          </p:sp>
          <p:cxnSp>
            <p:nvCxnSpPr>
              <p:cNvPr id="48" name="Hilfslinien"/>
              <p:cNvCxnSpPr/>
              <p:nvPr userDrawn="1"/>
            </p:nvCxnSpPr>
            <p:spPr>
              <a:xfrm flipH="1">
                <a:off x="10800000" y="1528763"/>
                <a:ext cx="360000" cy="0"/>
              </a:xfrm>
              <a:prstGeom prst="line">
                <a:avLst/>
              </a:prstGeom>
              <a:ln w="127" cap="sq">
                <a:solidFill>
                  <a:schemeClr val="tx1">
                    <a:lumMod val="65000"/>
                    <a:lumOff val="3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9" name="Linientext"/>
              <p:cNvSpPr txBox="1"/>
              <p:nvPr userDrawn="1"/>
            </p:nvSpPr>
            <p:spPr>
              <a:xfrm>
                <a:off x="10800000" y="1170000"/>
                <a:ext cx="720000" cy="360000"/>
              </a:xfrm>
              <a:prstGeom prst="rect">
                <a:avLst/>
              </a:prstGeom>
              <a:noFill/>
              <a:ln w="12700">
                <a:noFill/>
              </a:ln>
            </p:spPr>
            <p:txBody>
              <a:bodyPr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r>
                  <a:rPr lang="de-DE" sz="1000">
                    <a:solidFill>
                      <a:prstClr val="black">
                        <a:lumMod val="65000"/>
                        <a:lumOff val="35000"/>
                      </a:prstClr>
                    </a:solidFill>
                  </a:rPr>
                  <a:t>06,25</a:t>
                </a:r>
              </a:p>
              <a:p>
                <a:r>
                  <a:rPr lang="de-DE" sz="1000">
                    <a:solidFill>
                      <a:prstClr val="black">
                        <a:lumMod val="65000"/>
                        <a:lumOff val="35000"/>
                      </a:prstClr>
                    </a:solidFill>
                  </a:rPr>
                  <a:t>04,25 cm</a:t>
                </a:r>
              </a:p>
            </p:txBody>
          </p:sp>
        </p:grpSp>
      </p:grpSp>
      <p:pic>
        <p:nvPicPr>
          <p:cNvPr id="50" name="Bildplatzhalter 17">
            <a:extLst>
              <a:ext uri="{FF2B5EF4-FFF2-40B4-BE49-F238E27FC236}">
                <a16:creationId xmlns:a16="http://schemas.microsoft.com/office/drawing/2014/main" id="{59EE95E9-A05E-41D7-A72F-BD611AD88908}"/>
              </a:ext>
            </a:extLst>
          </p:cNvPr>
          <p:cNvPicPr>
            <a:picLocks noChangeAspect="1"/>
          </p:cNvPicPr>
          <p:nvPr userDrawn="1"/>
        </p:nvPicPr>
        <p:blipFill>
          <a:blip r:embed="rId30" cstate="print">
            <a:extLst>
              <a:ext uri="{28A0092B-C50C-407E-A947-70E740481C1C}">
                <a14:useLocalDpi xmlns:a14="http://schemas.microsoft.com/office/drawing/2010/main" val="0"/>
              </a:ext>
            </a:extLst>
          </a:blip>
          <a:srcRect l="2" t="519" r="-1192" b="-519"/>
          <a:stretch>
            <a:fillRect/>
          </a:stretch>
        </p:blipFill>
        <p:spPr bwMode="auto">
          <a:xfrm>
            <a:off x="430213" y="6863536"/>
            <a:ext cx="21288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a:extLst>
              <a:ext uri="{FF2B5EF4-FFF2-40B4-BE49-F238E27FC236}">
                <a16:creationId xmlns:a16="http://schemas.microsoft.com/office/drawing/2014/main" id="{DA9BD32D-353F-4FFF-9D7C-833FFCEF4A2E}"/>
              </a:ext>
            </a:extLst>
          </p:cNvPr>
          <p:cNvPicPr>
            <a:picLocks noChangeAspect="1" noChangeArrowheads="1"/>
          </p:cNvPicPr>
          <p:nvPr userDrawn="1"/>
        </p:nvPicPr>
        <p:blipFill>
          <a:blip r:embed="rId31">
            <a:extLst>
              <a:ext uri="{28A0092B-C50C-407E-A947-70E740481C1C}">
                <a14:useLocalDpi xmlns:a14="http://schemas.microsoft.com/office/drawing/2010/main" val="0"/>
              </a:ext>
            </a:extLst>
          </a:blip>
          <a:srcRect l="19095" t="18019" r="18472" b="18040"/>
          <a:stretch>
            <a:fillRect/>
          </a:stretch>
        </p:blipFill>
        <p:spPr bwMode="auto">
          <a:xfrm>
            <a:off x="9571038" y="6550025"/>
            <a:ext cx="663575"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Fußzeilenplatzhalter 8">
            <a:extLst>
              <a:ext uri="{FF2B5EF4-FFF2-40B4-BE49-F238E27FC236}">
                <a16:creationId xmlns:a16="http://schemas.microsoft.com/office/drawing/2014/main" id="{4C1C85CA-9503-425E-BBFE-7252173F88DA}"/>
              </a:ext>
            </a:extLst>
          </p:cNvPr>
          <p:cNvSpPr>
            <a:spLocks noGrp="1"/>
          </p:cNvSpPr>
          <p:nvPr>
            <p:ph type="ftr" sz="quarter" idx="3"/>
          </p:nvPr>
        </p:nvSpPr>
        <p:spPr>
          <a:xfrm>
            <a:off x="2640938" y="7144496"/>
            <a:ext cx="5760000" cy="180000"/>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de-DE"/>
              <a:t>Klausur Deutsches Sportabzeichen • 15. November 2019 • DOSB</a:t>
            </a:r>
          </a:p>
        </p:txBody>
      </p:sp>
      <p:sp>
        <p:nvSpPr>
          <p:cNvPr id="53" name="Foliennummernplatzhalter 9">
            <a:extLst>
              <a:ext uri="{FF2B5EF4-FFF2-40B4-BE49-F238E27FC236}">
                <a16:creationId xmlns:a16="http://schemas.microsoft.com/office/drawing/2014/main" id="{C15F0939-0567-4D4E-BDED-2BDB14AF6C32}"/>
              </a:ext>
            </a:extLst>
          </p:cNvPr>
          <p:cNvSpPr>
            <a:spLocks noGrp="1"/>
          </p:cNvSpPr>
          <p:nvPr>
            <p:ph type="sldNum" sz="quarter" idx="4"/>
          </p:nvPr>
        </p:nvSpPr>
        <p:spPr>
          <a:xfrm>
            <a:off x="8536335" y="7144496"/>
            <a:ext cx="720000" cy="180000"/>
          </a:xfrm>
          <a:prstGeom prst="rect">
            <a:avLst/>
          </a:prstGeom>
        </p:spPr>
        <p:txBody>
          <a:bodyPr vert="horz" lIns="91440" tIns="45720" rIns="91440" bIns="45720" rtlCol="0" anchor="ctr"/>
          <a:lstStyle>
            <a:lvl1pPr algn="r">
              <a:defRPr sz="1000">
                <a:solidFill>
                  <a:schemeClr val="tx1">
                    <a:tint val="75000"/>
                  </a:schemeClr>
                </a:solidFill>
              </a:defRPr>
            </a:lvl1pPr>
          </a:lstStyle>
          <a:p>
            <a:fld id="{F82054C5-6049-4B16-840D-6A6F45EDF7ED}" type="slidenum">
              <a:rPr lang="de-DE" smtClean="0"/>
              <a:pPr/>
              <a:t>‹Nr.›</a:t>
            </a:fld>
            <a:endParaRPr lang="de-DE"/>
          </a:p>
        </p:txBody>
      </p:sp>
    </p:spTree>
    <p:extLst>
      <p:ext uri="{BB962C8B-B14F-4D97-AF65-F5344CB8AC3E}">
        <p14:creationId xmlns:p14="http://schemas.microsoft.com/office/powerpoint/2010/main" val="308951401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54" r:id="rId24"/>
    <p:sldLayoutId id="2147483960" r:id="rId25"/>
    <p:sldLayoutId id="2147483961" r:id="rId26"/>
  </p:sldLayoutIdLst>
  <p:hf sldNum="0" hdr="0" dt="0"/>
  <p:txStyles>
    <p:titleStyle>
      <a:lvl1pPr marL="0" indent="0" algn="l" defTabSz="1042136" rtl="0" eaLnBrk="1" latinLnBrk="0" hangingPunct="1">
        <a:spcBef>
          <a:spcPts val="0"/>
        </a:spcBef>
        <a:buFont typeface="Arial" panose="020B0604020202020204" pitchFamily="34" charset="0"/>
        <a:buNone/>
        <a:defRPr sz="3000" b="0" kern="1200">
          <a:solidFill>
            <a:schemeClr val="tx1"/>
          </a:solidFill>
          <a:latin typeface="+mn-lt"/>
          <a:ea typeface="+mj-ea"/>
          <a:cs typeface="+mj-cs"/>
        </a:defRPr>
      </a:lvl1pPr>
    </p:titleStyle>
    <p:bodyStyle>
      <a:lvl1pPr marL="251778" indent="-251778" algn="l" defTabSz="1042136"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1pPr>
      <a:lvl2pPr marL="755333" indent="-251778" algn="l" defTabSz="1042136"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2pPr>
      <a:lvl3pPr marL="1258888" indent="-251778" algn="l" defTabSz="1042136"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3pPr>
      <a:lvl4pPr marL="1762444" indent="-251778" algn="l" defTabSz="1042136" rtl="0" eaLnBrk="1" latinLnBrk="0" hangingPunct="1">
        <a:lnSpc>
          <a:spcPct val="123000"/>
        </a:lnSpc>
        <a:spcBef>
          <a:spcPts val="0"/>
        </a:spcBef>
        <a:buClr>
          <a:schemeClr val="tx2"/>
        </a:buClr>
        <a:buFont typeface="Arial" panose="020B0604020202020204" pitchFamily="34" charset="0"/>
        <a:buChar char="-"/>
        <a:defRPr sz="1800" b="0" kern="1200">
          <a:solidFill>
            <a:schemeClr val="tx1"/>
          </a:solidFill>
          <a:latin typeface="+mn-lt"/>
          <a:ea typeface="+mn-ea"/>
          <a:cs typeface="+mn-cs"/>
        </a:defRPr>
      </a:lvl4pPr>
      <a:lvl5pPr marL="0" indent="0" algn="l" defTabSz="1042136" rtl="0" eaLnBrk="1" latinLnBrk="0" hangingPunct="1">
        <a:lnSpc>
          <a:spcPct val="123000"/>
        </a:lnSpc>
        <a:spcBef>
          <a:spcPts val="0"/>
        </a:spcBef>
        <a:buClr>
          <a:schemeClr val="tx2"/>
        </a:buClr>
        <a:buFont typeface="Arial" panose="020B0604020202020204" pitchFamily="34" charset="0"/>
        <a:buNone/>
        <a:defRPr sz="1800" b="0" kern="1200">
          <a:solidFill>
            <a:schemeClr val="tx1"/>
          </a:solidFill>
          <a:latin typeface="+mn-lt"/>
          <a:ea typeface="+mn-ea"/>
          <a:cs typeface="+mn-cs"/>
        </a:defRPr>
      </a:lvl5pPr>
      <a:lvl6pPr marL="0" indent="0" algn="l" defTabSz="1042136" rtl="0" eaLnBrk="1" latinLnBrk="0" hangingPunct="1">
        <a:lnSpc>
          <a:spcPct val="135000"/>
        </a:lnSpc>
        <a:spcBef>
          <a:spcPts val="2198"/>
        </a:spcBef>
        <a:buClr>
          <a:schemeClr val="tx2"/>
        </a:buClr>
        <a:buFont typeface="Arial" panose="020B0604020202020204" pitchFamily="34" charset="0"/>
        <a:buNone/>
        <a:defRPr sz="1600" b="1" kern="1200">
          <a:solidFill>
            <a:schemeClr val="tx1"/>
          </a:solidFill>
          <a:latin typeface="+mn-lt"/>
          <a:ea typeface="+mn-ea"/>
          <a:cs typeface="+mn-cs"/>
        </a:defRPr>
      </a:lvl6pPr>
      <a:lvl7pPr marL="251778" indent="-251778" algn="l" defTabSz="104213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7pPr>
      <a:lvl8pPr marL="755333" indent="-251778" algn="l" defTabSz="1042136" rtl="0" eaLnBrk="1" latinLnBrk="0" hangingPunct="1">
        <a:lnSpc>
          <a:spcPct val="135000"/>
        </a:lnSpc>
        <a:spcBef>
          <a:spcPts val="0"/>
        </a:spcBef>
        <a:buClr>
          <a:schemeClr val="tx2"/>
        </a:buClr>
        <a:buFont typeface="Arial" panose="020B0604020202020204" pitchFamily="34" charset="0"/>
        <a:buChar char="-"/>
        <a:defRPr sz="1600" b="0" kern="1200">
          <a:solidFill>
            <a:schemeClr val="tx1"/>
          </a:solidFill>
          <a:latin typeface="+mn-lt"/>
          <a:ea typeface="+mn-ea"/>
          <a:cs typeface="+mn-cs"/>
        </a:defRPr>
      </a:lvl8pPr>
      <a:lvl9pPr marL="0" indent="0" algn="l" defTabSz="1042136" rtl="0" eaLnBrk="1" latinLnBrk="0" hangingPunct="1">
        <a:lnSpc>
          <a:spcPct val="115000"/>
        </a:lnSpc>
        <a:spcBef>
          <a:spcPts val="0"/>
        </a:spcBef>
        <a:buFont typeface="Arial" panose="020B0604020202020204" pitchFamily="34" charset="0"/>
        <a:buNone/>
        <a:defRPr sz="1600" b="0" kern="1200">
          <a:solidFill>
            <a:schemeClr val="tx1"/>
          </a:solidFill>
          <a:latin typeface="+mn-lt"/>
          <a:ea typeface="+mn-ea"/>
          <a:cs typeface="+mn-cs"/>
        </a:defRPr>
      </a:lvl9pPr>
    </p:bodyStyle>
    <p:otherStyle>
      <a:defPPr>
        <a:defRPr lang="de-DE"/>
      </a:defPPr>
      <a:lvl1pPr marL="0" algn="l" defTabSz="1042136" rtl="0" eaLnBrk="1" latinLnBrk="0" hangingPunct="1">
        <a:defRPr sz="2100" kern="1200">
          <a:solidFill>
            <a:schemeClr val="tx1"/>
          </a:solidFill>
          <a:latin typeface="+mn-lt"/>
          <a:ea typeface="+mn-ea"/>
          <a:cs typeface="+mn-cs"/>
        </a:defRPr>
      </a:lvl1pPr>
      <a:lvl2pPr marL="521068" algn="l" defTabSz="1042136" rtl="0" eaLnBrk="1" latinLnBrk="0" hangingPunct="1">
        <a:defRPr sz="2100" kern="1200">
          <a:solidFill>
            <a:schemeClr val="tx1"/>
          </a:solidFill>
          <a:latin typeface="+mn-lt"/>
          <a:ea typeface="+mn-ea"/>
          <a:cs typeface="+mn-cs"/>
        </a:defRPr>
      </a:lvl2pPr>
      <a:lvl3pPr marL="1042136" algn="l" defTabSz="1042136" rtl="0" eaLnBrk="1" latinLnBrk="0" hangingPunct="1">
        <a:defRPr sz="2100" kern="1200">
          <a:solidFill>
            <a:schemeClr val="tx1"/>
          </a:solidFill>
          <a:latin typeface="+mn-lt"/>
          <a:ea typeface="+mn-ea"/>
          <a:cs typeface="+mn-cs"/>
        </a:defRPr>
      </a:lvl3pPr>
      <a:lvl4pPr marL="1563204" algn="l" defTabSz="1042136" rtl="0" eaLnBrk="1" latinLnBrk="0" hangingPunct="1">
        <a:defRPr sz="2100" kern="1200">
          <a:solidFill>
            <a:schemeClr val="tx1"/>
          </a:solidFill>
          <a:latin typeface="+mn-lt"/>
          <a:ea typeface="+mn-ea"/>
          <a:cs typeface="+mn-cs"/>
        </a:defRPr>
      </a:lvl4pPr>
      <a:lvl5pPr marL="2084273" algn="l" defTabSz="1042136" rtl="0" eaLnBrk="1" latinLnBrk="0" hangingPunct="1">
        <a:defRPr sz="2100" kern="1200">
          <a:solidFill>
            <a:schemeClr val="tx1"/>
          </a:solidFill>
          <a:latin typeface="+mn-lt"/>
          <a:ea typeface="+mn-ea"/>
          <a:cs typeface="+mn-cs"/>
        </a:defRPr>
      </a:lvl5pPr>
      <a:lvl6pPr marL="2605339" algn="l" defTabSz="1042136" rtl="0" eaLnBrk="1" latinLnBrk="0" hangingPunct="1">
        <a:defRPr sz="2100" kern="1200">
          <a:solidFill>
            <a:schemeClr val="tx1"/>
          </a:solidFill>
          <a:latin typeface="+mn-lt"/>
          <a:ea typeface="+mn-ea"/>
          <a:cs typeface="+mn-cs"/>
        </a:defRPr>
      </a:lvl6pPr>
      <a:lvl7pPr marL="3126408" algn="l" defTabSz="1042136" rtl="0" eaLnBrk="1" latinLnBrk="0" hangingPunct="1">
        <a:defRPr sz="2100" kern="1200">
          <a:solidFill>
            <a:schemeClr val="tx1"/>
          </a:solidFill>
          <a:latin typeface="+mn-lt"/>
          <a:ea typeface="+mn-ea"/>
          <a:cs typeface="+mn-cs"/>
        </a:defRPr>
      </a:lvl7pPr>
      <a:lvl8pPr marL="3647477" algn="l" defTabSz="1042136" rtl="0" eaLnBrk="1" latinLnBrk="0" hangingPunct="1">
        <a:defRPr sz="2100" kern="1200">
          <a:solidFill>
            <a:schemeClr val="tx1"/>
          </a:solidFill>
          <a:latin typeface="+mn-lt"/>
          <a:ea typeface="+mn-ea"/>
          <a:cs typeface="+mn-cs"/>
        </a:defRPr>
      </a:lvl8pPr>
      <a:lvl9pPr marL="4168543" algn="l" defTabSz="104213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37.xml"/><Relationship Id="rId4" Type="http://schemas.openxmlformats.org/officeDocument/2006/relationships/hyperlink" Target="https://www.survio.com/survey/d/C9Q/sportabzeich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3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hyperlink" Target="https://www.ids-deutschland.de/" TargetMode="External"/><Relationship Id="rId2" Type="http://schemas.openxmlformats.org/officeDocument/2006/relationships/notesSlide" Target="../notesSlides/notesSlide8.xml"/><Relationship Id="rId1" Type="http://schemas.openxmlformats.org/officeDocument/2006/relationships/slideLayout" Target="../slideLayouts/slideLayout136.xml"/><Relationship Id="rId4" Type="http://schemas.openxmlformats.org/officeDocument/2006/relationships/hyperlink" Target="http://www.come-back.fi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hyperlink" Target="http://www.deutsches-sportabzeichen.de/" TargetMode="External"/><Relationship Id="rId2" Type="http://schemas.openxmlformats.org/officeDocument/2006/relationships/notesSlide" Target="../notesSlides/notesSlide10.xml"/><Relationship Id="rId1" Type="http://schemas.openxmlformats.org/officeDocument/2006/relationships/slideLayout" Target="../slideLayouts/slideLayout136.xml"/><Relationship Id="rId5" Type="http://schemas.openxmlformats.org/officeDocument/2006/relationships/hyperlink" Target="https://dosb.sharepoint.com/:i:/s/gre-deutschessportabzeichendosbdsm/EXpFXdkGY4NDot7Yp4KS39cBZsEECKdvM44xSmerqrQCiw?e=Lwnett" TargetMode="External"/><Relationship Id="rId4" Type="http://schemas.openxmlformats.org/officeDocument/2006/relationships/hyperlink" Target="https://dosb.sharepoint.com/:b:/s/gre-deutschessportabzeichendosbdsm/EdNnS2CC15hIiDWLPgaMqCUBmVukoFS7VvRLIivLBvqx3g?e=2ZVSM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anva.com/design/DAE4nmaCv5E/hTgdeMmIfYeYJXqiPdKDMg/view?utm_content=DAE4nmaCv5E&amp;utm_campaign=designshare&amp;utm_medium=link&amp;utm_source=sharebutton&amp;mode=preview" TargetMode="External"/><Relationship Id="rId2" Type="http://schemas.openxmlformats.org/officeDocument/2006/relationships/notesSlide" Target="../notesSlides/notesSlide11.xml"/><Relationship Id="rId1" Type="http://schemas.openxmlformats.org/officeDocument/2006/relationships/slideLayout" Target="../slideLayouts/slideLayout158.xml"/><Relationship Id="rId5" Type="http://schemas.openxmlformats.org/officeDocument/2006/relationships/hyperlink" Target="https://dosb.sharepoint.com/:b:/s/pje-comeback/EbC7vJB30E9ApYNP_z6-hwwBVzB1E04oU2fLwKefnuKALw?e=grNHMw" TargetMode="External"/><Relationship Id="rId4" Type="http://schemas.openxmlformats.org/officeDocument/2006/relationships/hyperlink" Target="https://www.canva.com/design/DAE4oNufydM/7iMPTh0Vo9SUZ5CK05UygQ/view?utm_content=DAE4oNufydM&amp;utm_campaign=designshare&amp;utm_medium=link&amp;utm_source=sharebutton&amp;mode=previe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1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138.xml"/><Relationship Id="rId6" Type="http://schemas.openxmlformats.org/officeDocument/2006/relationships/customXml" Target="../ink/ink3.xm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50.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14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7.xml"/><Relationship Id="rId16" Type="http://schemas.openxmlformats.org/officeDocument/2006/relationships/image" Target="../media/image86.png"/><Relationship Id="rId1" Type="http://schemas.openxmlformats.org/officeDocument/2006/relationships/slideLayout" Target="../slideLayouts/slideLayout138.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3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3.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3" Type="http://schemas.openxmlformats.org/officeDocument/2006/relationships/hyperlink" Target="https://dosb.sharepoint.com/:b:/s/gre-deutschessportabzeichendosbdsm/EZ92SmMmsY1CrOg7S0TmQR4B9p050NxC5NrylaP2l-IUdw?e=PBTfKf" TargetMode="External"/><Relationship Id="rId2" Type="http://schemas.openxmlformats.org/officeDocument/2006/relationships/hyperlink" Target="https://www.knsu.de/" TargetMode="External"/><Relationship Id="rId1" Type="http://schemas.openxmlformats.org/officeDocument/2006/relationships/slideLayout" Target="../slideLayouts/slideLayout138.xml"/><Relationship Id="rId5" Type="http://schemas.openxmlformats.org/officeDocument/2006/relationships/image" Target="../media/image96.jpeg"/><Relationship Id="rId4" Type="http://schemas.openxmlformats.org/officeDocument/2006/relationships/hyperlink" Target="../../../DSA%20und%20Schule/KNSU-Projekt%20Uni%20Koblenz-Landau/Schwimmen/Wasserstart/v09.mp4"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38.xml"/><Relationship Id="rId4" Type="http://schemas.openxmlformats.org/officeDocument/2006/relationships/image" Target="../media/image106.emf"/></Relationships>
</file>

<file path=ppt/slides/_rels/slide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46.xml"/><Relationship Id="rId5" Type="http://schemas.openxmlformats.org/officeDocument/2006/relationships/hyperlink" Target="https://wissensnetz.dosb.de/node/75739" TargetMode="External"/><Relationship Id="rId4" Type="http://schemas.openxmlformats.org/officeDocument/2006/relationships/hyperlink" Target="https://wissensnetz.dosb.de/node/5085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3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K:\Ressort Breitensport, Sporträume\Fachgebiet Laugsch BSFö-Pro-Ver\Sportabzeichen\Materialarchiv\2015\Materialien\KEYVISUAL AKTUELL\A4_quer\DSA_KeyVisual_2015_A4_quer.jpg">
            <a:extLst>
              <a:ext uri="{FF2B5EF4-FFF2-40B4-BE49-F238E27FC236}">
                <a16:creationId xmlns:a16="http://schemas.microsoft.com/office/drawing/2014/main" id="{A035A7A6-1EB6-4032-9E5E-86068D947695}"/>
              </a:ext>
            </a:extLst>
          </p:cNvPr>
          <p:cNvPicPr>
            <a:picLocks noChangeAspect="1" noChangeArrowheads="1"/>
          </p:cNvPicPr>
          <p:nvPr/>
        </p:nvPicPr>
        <p:blipFill>
          <a:blip r:embed="rId3" cstate="print"/>
          <a:srcRect/>
          <a:stretch>
            <a:fillRect/>
          </a:stretch>
        </p:blipFill>
        <p:spPr bwMode="auto">
          <a:xfrm>
            <a:off x="1587" y="2261267"/>
            <a:ext cx="10691813" cy="2660650"/>
          </a:xfrm>
          <a:prstGeom prst="rect">
            <a:avLst/>
          </a:prstGeom>
          <a:noFill/>
        </p:spPr>
      </p:pic>
      <p:pic>
        <p:nvPicPr>
          <p:cNvPr id="9" name="Grafik 8">
            <a:extLst>
              <a:ext uri="{FF2B5EF4-FFF2-40B4-BE49-F238E27FC236}">
                <a16:creationId xmlns:a16="http://schemas.microsoft.com/office/drawing/2014/main" id="{7C666252-F0ED-457A-95CB-F56A83CC7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692" y="2651206"/>
            <a:ext cx="2480937" cy="2252429"/>
          </a:xfrm>
          <a:prstGeom prst="rect">
            <a:avLst/>
          </a:prstGeom>
        </p:spPr>
      </p:pic>
      <p:sp>
        <p:nvSpPr>
          <p:cNvPr id="12" name="Untertitel 11">
            <a:extLst>
              <a:ext uri="{FF2B5EF4-FFF2-40B4-BE49-F238E27FC236}">
                <a16:creationId xmlns:a16="http://schemas.microsoft.com/office/drawing/2014/main" id="{438C4576-8D35-41B0-9469-E9C1F1DE72A9}"/>
              </a:ext>
            </a:extLst>
          </p:cNvPr>
          <p:cNvSpPr>
            <a:spLocks noGrp="1"/>
          </p:cNvSpPr>
          <p:nvPr>
            <p:ph type="subTitle" idx="1"/>
          </p:nvPr>
        </p:nvSpPr>
        <p:spPr>
          <a:xfrm>
            <a:off x="402804" y="5887448"/>
            <a:ext cx="9775825" cy="1162800"/>
          </a:xfrm>
        </p:spPr>
        <p:txBody>
          <a:bodyPr/>
          <a:lstStyle/>
          <a:p>
            <a:r>
              <a:rPr lang="de-DE" b="1"/>
              <a:t>Herzlich Willkommen zur</a:t>
            </a:r>
          </a:p>
          <a:p>
            <a:r>
              <a:rPr lang="de-DE" b="1"/>
              <a:t>3. Arbeitskreissitzung Deutsches Sportabzeichen</a:t>
            </a:r>
          </a:p>
          <a:p>
            <a:endParaRPr lang="de-DE" b="1"/>
          </a:p>
          <a:p>
            <a:r>
              <a:rPr lang="de-DE"/>
              <a:t>30. März 2022, Digital mit Microsoft Teams</a:t>
            </a:r>
          </a:p>
        </p:txBody>
      </p:sp>
    </p:spTree>
    <p:extLst>
      <p:ext uri="{BB962C8B-B14F-4D97-AF65-F5344CB8AC3E}">
        <p14:creationId xmlns:p14="http://schemas.microsoft.com/office/powerpoint/2010/main" val="7894590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C7227-F632-40F4-AB1B-F3DCC9639142}"/>
              </a:ext>
            </a:extLst>
          </p:cNvPr>
          <p:cNvSpPr>
            <a:spLocks noGrp="1"/>
          </p:cNvSpPr>
          <p:nvPr>
            <p:ph type="title"/>
          </p:nvPr>
        </p:nvSpPr>
        <p:spPr/>
        <p:txBody>
          <a:bodyPr/>
          <a:lstStyle/>
          <a:p>
            <a:r>
              <a:rPr lang="de-DE"/>
              <a:t>TOP 2	Aktuelles aus dem DOSB</a:t>
            </a:r>
          </a:p>
        </p:txBody>
      </p:sp>
      <p:sp>
        <p:nvSpPr>
          <p:cNvPr id="3" name="Inhaltsplatzhalter 2">
            <a:extLst>
              <a:ext uri="{FF2B5EF4-FFF2-40B4-BE49-F238E27FC236}">
                <a16:creationId xmlns:a16="http://schemas.microsoft.com/office/drawing/2014/main" id="{92656314-F821-45B6-802E-27FB617A8F83}"/>
              </a:ext>
            </a:extLst>
          </p:cNvPr>
          <p:cNvSpPr>
            <a:spLocks noGrp="1"/>
          </p:cNvSpPr>
          <p:nvPr>
            <p:ph type="body" sz="quarter" idx="12"/>
          </p:nvPr>
        </p:nvSpPr>
        <p:spPr/>
        <p:txBody>
          <a:bodyPr/>
          <a:lstStyle/>
          <a:p>
            <a:pPr marL="0" indent="0">
              <a:buNone/>
            </a:pPr>
            <a:r>
              <a:rPr lang="de-DE" sz="2000"/>
              <a:t>Erweiterung des Leistungskatalogs: Kraft</a:t>
            </a:r>
          </a:p>
          <a:p>
            <a:r>
              <a:rPr lang="de-DE" sz="2000"/>
              <a:t>Aktueller Schritt: Evaluation gestartet </a:t>
            </a:r>
          </a:p>
          <a:p>
            <a:pPr lvl="1"/>
            <a:r>
              <a:rPr lang="de-DE" sz="2000"/>
              <a:t>Umfrage noch bis zum 30. April 2022 </a:t>
            </a:r>
          </a:p>
          <a:p>
            <a:r>
              <a:rPr lang="de-DE" sz="2000"/>
              <a:t>Erfassen möglichst vieler Datensätze mittels Online-Fragebogen</a:t>
            </a:r>
          </a:p>
          <a:p>
            <a:r>
              <a:rPr lang="de-DE" sz="2000"/>
              <a:t>Ziel: Beteiligung im fünfstelligen Bereich </a:t>
            </a:r>
          </a:p>
          <a:p>
            <a:endParaRPr lang="de-DE" sz="2000"/>
          </a:p>
          <a:p>
            <a:pPr marL="285750" indent="-285750">
              <a:spcBef>
                <a:spcPts val="600"/>
              </a:spcBef>
              <a:buFont typeface="Arial" panose="020B0604020202020204" pitchFamily="34" charset="0"/>
              <a:buChar char="•"/>
            </a:pPr>
            <a:endParaRPr lang="de-DE"/>
          </a:p>
        </p:txBody>
      </p:sp>
      <p:pic>
        <p:nvPicPr>
          <p:cNvPr id="9" name="Bildplatzhalter 8">
            <a:extLst>
              <a:ext uri="{FF2B5EF4-FFF2-40B4-BE49-F238E27FC236}">
                <a16:creationId xmlns:a16="http://schemas.microsoft.com/office/drawing/2014/main" id="{BE43F71B-84BB-49FD-B18B-9EB4A5F3DC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496" r="24496"/>
          <a:stretch>
            <a:fillRect/>
          </a:stretch>
        </p:blipFill>
        <p:spPr/>
      </p:pic>
      <p:sp>
        <p:nvSpPr>
          <p:cNvPr id="7" name="Textplatzhalter 6">
            <a:extLst>
              <a:ext uri="{FF2B5EF4-FFF2-40B4-BE49-F238E27FC236}">
                <a16:creationId xmlns:a16="http://schemas.microsoft.com/office/drawing/2014/main" id="{C13812E7-F26F-4D83-B53D-0A96D8304A1A}"/>
              </a:ext>
            </a:extLst>
          </p:cNvPr>
          <p:cNvSpPr>
            <a:spLocks noGrp="1"/>
          </p:cNvSpPr>
          <p:nvPr>
            <p:ph type="body" sz="quarter" idx="14"/>
          </p:nvPr>
        </p:nvSpPr>
        <p:spPr/>
        <p:txBody>
          <a:bodyPr/>
          <a:lstStyle/>
          <a:p>
            <a:r>
              <a:rPr lang="de-DE"/>
              <a:t>© LSB NRW / Andrea </a:t>
            </a:r>
            <a:r>
              <a:rPr lang="de-DE" err="1"/>
              <a:t>Bowinkelmann</a:t>
            </a:r>
            <a:r>
              <a:rPr lang="de-DE"/>
              <a:t>.</a:t>
            </a:r>
          </a:p>
          <a:p>
            <a:endParaRPr lang="de-DE"/>
          </a:p>
          <a:p>
            <a:endParaRPr lang="de-DE"/>
          </a:p>
        </p:txBody>
      </p:sp>
      <p:sp>
        <p:nvSpPr>
          <p:cNvPr id="5" name="Rechteck: abgerundete Ecken 4">
            <a:extLst>
              <a:ext uri="{FF2B5EF4-FFF2-40B4-BE49-F238E27FC236}">
                <a16:creationId xmlns:a16="http://schemas.microsoft.com/office/drawing/2014/main" id="{042ADA65-4245-4FB5-8A70-0A35D1CAF7C6}"/>
              </a:ext>
            </a:extLst>
          </p:cNvPr>
          <p:cNvSpPr/>
          <p:nvPr/>
        </p:nvSpPr>
        <p:spPr>
          <a:xfrm>
            <a:off x="522409" y="3913982"/>
            <a:ext cx="6375892" cy="197201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a:t>Wir brauchen Ihren Support!  </a:t>
            </a:r>
          </a:p>
          <a:p>
            <a:pPr marL="0" indent="0" algn="ctr">
              <a:buNone/>
            </a:pPr>
            <a:r>
              <a:rPr lang="de-DE" sz="2800" b="1">
                <a:solidFill>
                  <a:schemeClr val="bg1"/>
                </a:solidFill>
                <a:hlinkClick r:id="rId4">
                  <a:extLst>
                    <a:ext uri="{A12FA001-AC4F-418D-AE19-62706E023703}">
                      <ahyp:hlinkClr xmlns:ahyp="http://schemas.microsoft.com/office/drawing/2018/hyperlinkcolor" val="tx"/>
                    </a:ext>
                  </a:extLst>
                </a:hlinkClick>
              </a:rPr>
              <a:t>https://www.survio.com/survey/d/C9Q/sportabzeichen</a:t>
            </a:r>
            <a:r>
              <a:rPr lang="de-DE" sz="2800" b="1">
                <a:solidFill>
                  <a:schemeClr val="bg1"/>
                </a:solidFill>
              </a:rPr>
              <a:t> </a:t>
            </a:r>
          </a:p>
        </p:txBody>
      </p:sp>
      <p:sp>
        <p:nvSpPr>
          <p:cNvPr id="8" name="Fußzeilenplatzhalter 1">
            <a:extLst>
              <a:ext uri="{FF2B5EF4-FFF2-40B4-BE49-F238E27FC236}">
                <a16:creationId xmlns:a16="http://schemas.microsoft.com/office/drawing/2014/main" id="{A40D2B98-2C89-45D2-BB1C-C83C5D876917}"/>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4262542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F99BAE-AAC0-4CC7-8F5C-189CC6AB42DD}"/>
              </a:ext>
            </a:extLst>
          </p:cNvPr>
          <p:cNvSpPr>
            <a:spLocks noGrp="1"/>
          </p:cNvSpPr>
          <p:nvPr>
            <p:ph type="title"/>
          </p:nvPr>
        </p:nvSpPr>
        <p:spPr/>
        <p:txBody>
          <a:bodyPr/>
          <a:lstStyle/>
          <a:p>
            <a:r>
              <a:rPr lang="de-DE"/>
              <a:t>TOP 2	Aktuelles aus dem DOSB</a:t>
            </a:r>
            <a:endParaRPr lang="de-DE">
              <a:cs typeface="Arial"/>
            </a:endParaRPr>
          </a:p>
        </p:txBody>
      </p:sp>
      <p:sp>
        <p:nvSpPr>
          <p:cNvPr id="12" name="Textfeld 11">
            <a:extLst>
              <a:ext uri="{FF2B5EF4-FFF2-40B4-BE49-F238E27FC236}">
                <a16:creationId xmlns:a16="http://schemas.microsoft.com/office/drawing/2014/main" id="{B30D086D-B3DC-4AFC-A8A8-64F356CF81A0}"/>
              </a:ext>
            </a:extLst>
          </p:cNvPr>
          <p:cNvSpPr txBox="1"/>
          <p:nvPr/>
        </p:nvSpPr>
        <p:spPr>
          <a:xfrm>
            <a:off x="138894" y="2657153"/>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Slackline</a:t>
            </a:r>
            <a:endParaRPr lang="de-DE" b="1"/>
          </a:p>
        </p:txBody>
      </p:sp>
      <p:sp>
        <p:nvSpPr>
          <p:cNvPr id="10" name="Rechteck 9">
            <a:extLst>
              <a:ext uri="{FF2B5EF4-FFF2-40B4-BE49-F238E27FC236}">
                <a16:creationId xmlns:a16="http://schemas.microsoft.com/office/drawing/2014/main" id="{9C31407A-917F-4E10-AC03-F4FC28B18A7F}"/>
              </a:ext>
            </a:extLst>
          </p:cNvPr>
          <p:cNvSpPr/>
          <p:nvPr/>
        </p:nvSpPr>
        <p:spPr>
          <a:xfrm>
            <a:off x="1967695" y="5894344"/>
            <a:ext cx="914399" cy="581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5DC39B5-CE7E-4E55-8093-FDC2534895FF}"/>
              </a:ext>
            </a:extLst>
          </p:cNvPr>
          <p:cNvSpPr txBox="1"/>
          <p:nvPr/>
        </p:nvSpPr>
        <p:spPr>
          <a:xfrm>
            <a:off x="7694786" y="2654328"/>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Koordinationsleiter</a:t>
            </a:r>
            <a:endParaRPr lang="de-DE"/>
          </a:p>
        </p:txBody>
      </p:sp>
      <p:sp>
        <p:nvSpPr>
          <p:cNvPr id="15" name="Textfeld 14">
            <a:extLst>
              <a:ext uri="{FF2B5EF4-FFF2-40B4-BE49-F238E27FC236}">
                <a16:creationId xmlns:a16="http://schemas.microsoft.com/office/drawing/2014/main" id="{CEAD67CF-0088-4815-A825-D9CC8E2BD277}"/>
              </a:ext>
            </a:extLst>
          </p:cNvPr>
          <p:cNvSpPr txBox="1"/>
          <p:nvPr/>
        </p:nvSpPr>
        <p:spPr>
          <a:xfrm>
            <a:off x="3467545" y="2668822"/>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Balance Board Übungen</a:t>
            </a:r>
            <a:endParaRPr lang="de-DE"/>
          </a:p>
        </p:txBody>
      </p:sp>
      <p:pic>
        <p:nvPicPr>
          <p:cNvPr id="19" name="Grafik 19">
            <a:extLst>
              <a:ext uri="{FF2B5EF4-FFF2-40B4-BE49-F238E27FC236}">
                <a16:creationId xmlns:a16="http://schemas.microsoft.com/office/drawing/2014/main" id="{052D079F-B008-4883-BF70-BA0698EFBEB1}"/>
              </a:ext>
            </a:extLst>
          </p:cNvPr>
          <p:cNvPicPr>
            <a:picLocks noChangeAspect="1"/>
          </p:cNvPicPr>
          <p:nvPr/>
        </p:nvPicPr>
        <p:blipFill rotWithShape="1">
          <a:blip r:embed="rId3"/>
          <a:srcRect l="14019" r="14953" b="-469"/>
          <a:stretch/>
        </p:blipFill>
        <p:spPr>
          <a:xfrm>
            <a:off x="765423" y="3096288"/>
            <a:ext cx="1932464" cy="1818941"/>
          </a:xfrm>
          <a:prstGeom prst="rect">
            <a:avLst/>
          </a:prstGeom>
        </p:spPr>
      </p:pic>
      <p:pic>
        <p:nvPicPr>
          <p:cNvPr id="21" name="Grafik 21">
            <a:extLst>
              <a:ext uri="{FF2B5EF4-FFF2-40B4-BE49-F238E27FC236}">
                <a16:creationId xmlns:a16="http://schemas.microsoft.com/office/drawing/2014/main" id="{A595596C-3D27-4518-BB61-AEB6BF220CAC}"/>
              </a:ext>
            </a:extLst>
          </p:cNvPr>
          <p:cNvPicPr>
            <a:picLocks noChangeAspect="1"/>
          </p:cNvPicPr>
          <p:nvPr/>
        </p:nvPicPr>
        <p:blipFill>
          <a:blip r:embed="rId4"/>
          <a:stretch>
            <a:fillRect/>
          </a:stretch>
        </p:blipFill>
        <p:spPr>
          <a:xfrm>
            <a:off x="7694786" y="3615803"/>
            <a:ext cx="2743198" cy="1098661"/>
          </a:xfrm>
          <a:prstGeom prst="rect">
            <a:avLst/>
          </a:prstGeom>
        </p:spPr>
      </p:pic>
      <p:pic>
        <p:nvPicPr>
          <p:cNvPr id="22" name="Grafik 22" descr="Ein Bild, das Zeichnung enthält.&#10;&#10;Beschreibung automatisch generiert.">
            <a:extLst>
              <a:ext uri="{FF2B5EF4-FFF2-40B4-BE49-F238E27FC236}">
                <a16:creationId xmlns:a16="http://schemas.microsoft.com/office/drawing/2014/main" id="{F8E2FDEC-6C98-44F6-9DED-7220F9CAF17D}"/>
              </a:ext>
            </a:extLst>
          </p:cNvPr>
          <p:cNvPicPr>
            <a:picLocks noChangeAspect="1"/>
          </p:cNvPicPr>
          <p:nvPr/>
        </p:nvPicPr>
        <p:blipFill>
          <a:blip r:embed="rId5"/>
          <a:stretch>
            <a:fillRect/>
          </a:stretch>
        </p:blipFill>
        <p:spPr>
          <a:xfrm>
            <a:off x="3931679" y="3096288"/>
            <a:ext cx="1830415" cy="1830639"/>
          </a:xfrm>
          <a:prstGeom prst="rect">
            <a:avLst/>
          </a:prstGeom>
        </p:spPr>
      </p:pic>
      <p:sp>
        <p:nvSpPr>
          <p:cNvPr id="23" name="Textfeld 22">
            <a:extLst>
              <a:ext uri="{FF2B5EF4-FFF2-40B4-BE49-F238E27FC236}">
                <a16:creationId xmlns:a16="http://schemas.microsoft.com/office/drawing/2014/main" id="{0EC51C6B-400F-41FB-A2B1-AD409F68F5EF}"/>
              </a:ext>
            </a:extLst>
          </p:cNvPr>
          <p:cNvSpPr txBox="1"/>
          <p:nvPr/>
        </p:nvSpPr>
        <p:spPr>
          <a:xfrm>
            <a:off x="1928462" y="5076953"/>
            <a:ext cx="671299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Anerkennung Verbandsabzeichen: In Kampagne kommunizieren</a:t>
            </a:r>
            <a:endParaRPr lang="de-DE"/>
          </a:p>
        </p:txBody>
      </p:sp>
      <p:pic>
        <p:nvPicPr>
          <p:cNvPr id="25" name="Grafik 25">
            <a:extLst>
              <a:ext uri="{FF2B5EF4-FFF2-40B4-BE49-F238E27FC236}">
                <a16:creationId xmlns:a16="http://schemas.microsoft.com/office/drawing/2014/main" id="{150BEF8D-D849-4B02-998A-4A76DCC141A8}"/>
              </a:ext>
            </a:extLst>
          </p:cNvPr>
          <p:cNvPicPr>
            <a:picLocks noChangeAspect="1"/>
          </p:cNvPicPr>
          <p:nvPr/>
        </p:nvPicPr>
        <p:blipFill>
          <a:blip r:embed="rId6"/>
          <a:stretch>
            <a:fillRect/>
          </a:stretch>
        </p:blipFill>
        <p:spPr>
          <a:xfrm>
            <a:off x="3056759" y="5639198"/>
            <a:ext cx="1259000" cy="1145856"/>
          </a:xfrm>
          <a:prstGeom prst="rect">
            <a:avLst/>
          </a:prstGeom>
        </p:spPr>
      </p:pic>
      <p:sp>
        <p:nvSpPr>
          <p:cNvPr id="26" name="Textfeld 25">
            <a:extLst>
              <a:ext uri="{FF2B5EF4-FFF2-40B4-BE49-F238E27FC236}">
                <a16:creationId xmlns:a16="http://schemas.microsoft.com/office/drawing/2014/main" id="{B37132B0-0CA1-4195-A246-B9DD2D05AD88}"/>
              </a:ext>
            </a:extLst>
          </p:cNvPr>
          <p:cNvSpPr txBox="1"/>
          <p:nvPr/>
        </p:nvSpPr>
        <p:spPr>
          <a:xfrm>
            <a:off x="1997813" y="5926002"/>
            <a:ext cx="106229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400">
                <a:latin typeface="Arial"/>
                <a:cs typeface="Arial"/>
              </a:rPr>
              <a:t>DTTB</a:t>
            </a:r>
            <a:endParaRPr lang="de-DE" sz="1400"/>
          </a:p>
        </p:txBody>
      </p:sp>
      <p:pic>
        <p:nvPicPr>
          <p:cNvPr id="30" name="Grafik 30" descr="Ein Bild, das Wabe, Fenster enthält.&#10;&#10;Beschreibung automatisch generiert.">
            <a:extLst>
              <a:ext uri="{FF2B5EF4-FFF2-40B4-BE49-F238E27FC236}">
                <a16:creationId xmlns:a16="http://schemas.microsoft.com/office/drawing/2014/main" id="{5307D099-547F-4A08-8E16-6A1CED981A49}"/>
              </a:ext>
            </a:extLst>
          </p:cNvPr>
          <p:cNvPicPr>
            <a:picLocks noChangeAspect="1"/>
          </p:cNvPicPr>
          <p:nvPr/>
        </p:nvPicPr>
        <p:blipFill>
          <a:blip r:embed="rId7"/>
          <a:stretch>
            <a:fillRect/>
          </a:stretch>
        </p:blipFill>
        <p:spPr>
          <a:xfrm>
            <a:off x="6210745" y="5685663"/>
            <a:ext cx="1053357" cy="998875"/>
          </a:xfrm>
          <a:prstGeom prst="rect">
            <a:avLst/>
          </a:prstGeom>
        </p:spPr>
      </p:pic>
      <p:sp>
        <p:nvSpPr>
          <p:cNvPr id="31" name="Textfeld 30">
            <a:extLst>
              <a:ext uri="{FF2B5EF4-FFF2-40B4-BE49-F238E27FC236}">
                <a16:creationId xmlns:a16="http://schemas.microsoft.com/office/drawing/2014/main" id="{55F46E51-EE15-4442-B7AB-D71E74E91AF1}"/>
              </a:ext>
            </a:extLst>
          </p:cNvPr>
          <p:cNvSpPr txBox="1"/>
          <p:nvPr/>
        </p:nvSpPr>
        <p:spPr>
          <a:xfrm>
            <a:off x="7579154" y="5894344"/>
            <a:ext cx="1062298"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400">
                <a:latin typeface="Arial"/>
                <a:cs typeface="Arial"/>
              </a:rPr>
              <a:t>DFB</a:t>
            </a:r>
            <a:endParaRPr lang="de-DE"/>
          </a:p>
        </p:txBody>
      </p:sp>
      <p:sp>
        <p:nvSpPr>
          <p:cNvPr id="16" name="Fußzeilenplatzhalter 1">
            <a:extLst>
              <a:ext uri="{FF2B5EF4-FFF2-40B4-BE49-F238E27FC236}">
                <a16:creationId xmlns:a16="http://schemas.microsoft.com/office/drawing/2014/main" id="{E6975DE4-A72E-4022-BE58-084B780E372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
        <p:nvSpPr>
          <p:cNvPr id="2" name="Textfeld 1">
            <a:extLst>
              <a:ext uri="{FF2B5EF4-FFF2-40B4-BE49-F238E27FC236}">
                <a16:creationId xmlns:a16="http://schemas.microsoft.com/office/drawing/2014/main" id="{4AC2C53A-FA93-416F-8731-8C56B313546F}"/>
              </a:ext>
            </a:extLst>
          </p:cNvPr>
          <p:cNvSpPr txBox="1"/>
          <p:nvPr/>
        </p:nvSpPr>
        <p:spPr>
          <a:xfrm>
            <a:off x="631767" y="1529542"/>
            <a:ext cx="9602851" cy="563696"/>
          </a:xfrm>
          <a:prstGeom prst="rect">
            <a:avLst/>
          </a:prstGeom>
          <a:noFill/>
        </p:spPr>
        <p:txBody>
          <a:bodyPr wrap="square" lIns="0" tIns="0" rIns="0" bIns="0" rtlCol="0">
            <a:noAutofit/>
          </a:bodyPr>
          <a:lstStyle/>
          <a:p>
            <a:endParaRPr lang="de-DE" sz="1600"/>
          </a:p>
        </p:txBody>
      </p:sp>
      <p:sp>
        <p:nvSpPr>
          <p:cNvPr id="17" name="Textfeld 16">
            <a:extLst>
              <a:ext uri="{FF2B5EF4-FFF2-40B4-BE49-F238E27FC236}">
                <a16:creationId xmlns:a16="http://schemas.microsoft.com/office/drawing/2014/main" id="{1BB93AF3-3D87-4727-ACDF-A0A1344C87A6}"/>
              </a:ext>
            </a:extLst>
          </p:cNvPr>
          <p:cNvSpPr txBox="1"/>
          <p:nvPr/>
        </p:nvSpPr>
        <p:spPr>
          <a:xfrm>
            <a:off x="545274" y="1447024"/>
            <a:ext cx="9602851" cy="563696"/>
          </a:xfrm>
          <a:prstGeom prst="rect">
            <a:avLst/>
          </a:prstGeom>
          <a:noFill/>
        </p:spPr>
        <p:txBody>
          <a:bodyPr wrap="square" lIns="0" tIns="0" rIns="0" bIns="0" rtlCol="0">
            <a:noAutofit/>
          </a:bodyPr>
          <a:lstStyle/>
          <a:p>
            <a:endParaRPr lang="de-DE" sz="1600"/>
          </a:p>
        </p:txBody>
      </p:sp>
      <p:sp>
        <p:nvSpPr>
          <p:cNvPr id="20" name="Textfeld 19">
            <a:extLst>
              <a:ext uri="{FF2B5EF4-FFF2-40B4-BE49-F238E27FC236}">
                <a16:creationId xmlns:a16="http://schemas.microsoft.com/office/drawing/2014/main" id="{099C9075-A4D7-43F0-95EB-3858EC8FC0D0}"/>
              </a:ext>
            </a:extLst>
          </p:cNvPr>
          <p:cNvSpPr txBox="1"/>
          <p:nvPr/>
        </p:nvSpPr>
        <p:spPr>
          <a:xfrm>
            <a:off x="2102426" y="1532647"/>
            <a:ext cx="6154946" cy="1374070"/>
          </a:xfrm>
          <a:prstGeom prst="rect">
            <a:avLst/>
          </a:prstGeom>
          <a:noFill/>
        </p:spPr>
        <p:txBody>
          <a:bodyPr wrap="square" lIns="0" tIns="0" rIns="0" bIns="0" rtlCol="0">
            <a:noAutofit/>
          </a:bodyPr>
          <a:lstStyle/>
          <a:p>
            <a:pPr algn="ctr"/>
            <a:r>
              <a:rPr lang="de-DE" sz="2400" b="1">
                <a:solidFill>
                  <a:srgbClr val="EE334E"/>
                </a:solidFill>
                <a:cs typeface="Arial"/>
              </a:rPr>
              <a:t>Erweiterung des Leistungskatalogs: Koordination </a:t>
            </a:r>
            <a:endParaRPr lang="de-DE" sz="2400" b="1">
              <a:solidFill>
                <a:srgbClr val="EE334E"/>
              </a:solidFill>
            </a:endParaRPr>
          </a:p>
        </p:txBody>
      </p:sp>
    </p:spTree>
    <p:extLst>
      <p:ext uri="{BB962C8B-B14F-4D97-AF65-F5344CB8AC3E}">
        <p14:creationId xmlns:p14="http://schemas.microsoft.com/office/powerpoint/2010/main" val="195132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Text, Zubehör, Regenschirm, Schild enthält.&#10;&#10;Automatisch generierte Beschreibung">
            <a:extLst>
              <a:ext uri="{FF2B5EF4-FFF2-40B4-BE49-F238E27FC236}">
                <a16:creationId xmlns:a16="http://schemas.microsoft.com/office/drawing/2014/main" id="{2C10E265-DD84-4C6F-9A45-9B523945D9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2405"/>
          <a:stretch/>
        </p:blipFill>
        <p:spPr>
          <a:xfrm>
            <a:off x="458788" y="1528763"/>
            <a:ext cx="9775825" cy="4770437"/>
          </a:xfrm>
          <a:noFill/>
        </p:spPr>
      </p:pic>
      <p:sp>
        <p:nvSpPr>
          <p:cNvPr id="12" name="Title 2">
            <a:extLst>
              <a:ext uri="{FF2B5EF4-FFF2-40B4-BE49-F238E27FC236}">
                <a16:creationId xmlns:a16="http://schemas.microsoft.com/office/drawing/2014/main" id="{A4EBC3FA-6494-4A3C-99B6-AF93191C16F7}"/>
              </a:ext>
            </a:extLst>
          </p:cNvPr>
          <p:cNvSpPr>
            <a:spLocks noGrp="1"/>
          </p:cNvSpPr>
          <p:nvPr>
            <p:ph type="title"/>
          </p:nvPr>
        </p:nvSpPr>
        <p:spPr>
          <a:xfrm>
            <a:off x="458788" y="358775"/>
            <a:ext cx="9775825" cy="1008063"/>
          </a:xfrm>
        </p:spPr>
        <p:txBody>
          <a:bodyPr/>
          <a:lstStyle/>
          <a:p>
            <a:r>
              <a:rPr lang="de-DE"/>
              <a:t>TOP 2	Aktuelles aus dem DOSB</a:t>
            </a:r>
            <a:endParaRPr lang="en-US"/>
          </a:p>
        </p:txBody>
      </p:sp>
      <p:sp>
        <p:nvSpPr>
          <p:cNvPr id="4" name="Fußzeilenplatzhalter 1">
            <a:extLst>
              <a:ext uri="{FF2B5EF4-FFF2-40B4-BE49-F238E27FC236}">
                <a16:creationId xmlns:a16="http://schemas.microsoft.com/office/drawing/2014/main" id="{2200C42D-C201-4091-91BA-5562C897505A}"/>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298695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C64EA9-523B-466E-B4D4-D8A09B4F8310}"/>
              </a:ext>
            </a:extLst>
          </p:cNvPr>
          <p:cNvSpPr>
            <a:spLocks noGrp="1"/>
          </p:cNvSpPr>
          <p:nvPr>
            <p:ph idx="1"/>
          </p:nvPr>
        </p:nvSpPr>
        <p:spPr>
          <a:xfrm>
            <a:off x="458788" y="1528763"/>
            <a:ext cx="10234612" cy="4770437"/>
          </a:xfrm>
        </p:spPr>
        <p:txBody>
          <a:bodyPr/>
          <a:lstStyle/>
          <a:p>
            <a:pPr marL="0" indent="0">
              <a:buNone/>
            </a:pPr>
            <a:r>
              <a:rPr lang="de-DE" sz="2000" b="1"/>
              <a:t>Hintergrund und Eckdaten </a:t>
            </a:r>
          </a:p>
          <a:p>
            <a:r>
              <a:rPr lang="de-DE" sz="2000"/>
              <a:t>Kooperation zwischen DOSB und dem </a:t>
            </a:r>
            <a:r>
              <a:rPr lang="de-DE" sz="2000">
                <a:hlinkClick r:id="rId3"/>
              </a:rPr>
              <a:t>IDS (Information-Display-Service)</a:t>
            </a:r>
            <a:r>
              <a:rPr lang="de-DE" sz="2000"/>
              <a:t> im Rahmen der Comeback-Kampagne des DOSB (</a:t>
            </a:r>
            <a:r>
              <a:rPr lang="de-DE" sz="2000" u="sng">
                <a:hlinkClick r:id="rId4"/>
              </a:rPr>
              <a:t>https://www.come-back.fit/</a:t>
            </a:r>
            <a:r>
              <a:rPr lang="de-DE" sz="2000"/>
              <a:t>) </a:t>
            </a:r>
          </a:p>
          <a:p>
            <a:r>
              <a:rPr lang="de-DE" sz="2000"/>
              <a:t>Was ist IDS? </a:t>
            </a:r>
          </a:p>
          <a:p>
            <a:pPr lvl="1"/>
            <a:r>
              <a:rPr lang="de-DE"/>
              <a:t>IDS distribuiert jährlich ca. 23 Mio. Informationen über die Ärzteschaft und deren Praxen.        </a:t>
            </a:r>
          </a:p>
          <a:p>
            <a:pPr lvl="1"/>
            <a:r>
              <a:rPr lang="de-DE"/>
              <a:t>So gelangen Verbraucher*innen zu einer Vielzahl an gesundheitlichen Produkt- und Ratgeberthemen.</a:t>
            </a:r>
          </a:p>
          <a:p>
            <a:pPr lvl="1"/>
            <a:r>
              <a:rPr lang="de-DE"/>
              <a:t>IDS sorgt für aktiv angenommene Gesundheitsinformationen. Bei der Bundesbevölkerung und bei Ärzten.       </a:t>
            </a:r>
          </a:p>
          <a:p>
            <a:r>
              <a:rPr lang="de-DE" sz="2000"/>
              <a:t>Im Rahmen dieser Kooperation hatten wir kurzfristig die Chance, einen Flyer (mit seitens des IDS vorgegebenen Maßen) mit dem DSA zu entwickeln und damit für das DSA in Arztpraxen zu werben  </a:t>
            </a:r>
            <a:endParaRPr lang="de-DE"/>
          </a:p>
          <a:p>
            <a:pPr marL="0" indent="0">
              <a:buNone/>
            </a:pPr>
            <a:endParaRPr lang="de-DE"/>
          </a:p>
          <a:p>
            <a:pPr marL="0" indent="0">
              <a:buNone/>
            </a:pPr>
            <a:endParaRPr lang="de-DE"/>
          </a:p>
        </p:txBody>
      </p:sp>
      <p:sp>
        <p:nvSpPr>
          <p:cNvPr id="3" name="Titel 2">
            <a:extLst>
              <a:ext uri="{FF2B5EF4-FFF2-40B4-BE49-F238E27FC236}">
                <a16:creationId xmlns:a16="http://schemas.microsoft.com/office/drawing/2014/main" id="{7CE91E1D-3CD5-494D-A6D8-8E833A97BEDE}"/>
              </a:ext>
            </a:extLst>
          </p:cNvPr>
          <p:cNvSpPr>
            <a:spLocks noGrp="1"/>
          </p:cNvSpPr>
          <p:nvPr>
            <p:ph type="title"/>
          </p:nvPr>
        </p:nvSpPr>
        <p:spPr/>
        <p:txBody>
          <a:bodyPr/>
          <a:lstStyle/>
          <a:p>
            <a:r>
              <a:rPr lang="de-DE"/>
              <a:t>TOP 2	Aktuelles aus dem DOSB</a:t>
            </a:r>
          </a:p>
        </p:txBody>
      </p:sp>
      <p:sp>
        <p:nvSpPr>
          <p:cNvPr id="4" name="Fußzeilenplatzhalter 1">
            <a:extLst>
              <a:ext uri="{FF2B5EF4-FFF2-40B4-BE49-F238E27FC236}">
                <a16:creationId xmlns:a16="http://schemas.microsoft.com/office/drawing/2014/main" id="{123988A9-18B5-49A9-866A-1D0F55D0B5BF}"/>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883573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EE53DC-930F-41C4-A037-8E13151FA262}"/>
              </a:ext>
            </a:extLst>
          </p:cNvPr>
          <p:cNvSpPr>
            <a:spLocks noGrp="1"/>
          </p:cNvSpPr>
          <p:nvPr>
            <p:ph idx="1"/>
          </p:nvPr>
        </p:nvSpPr>
        <p:spPr/>
        <p:txBody>
          <a:bodyPr/>
          <a:lstStyle/>
          <a:p>
            <a:pPr marL="0" indent="0" fontAlgn="base">
              <a:buNone/>
            </a:pPr>
            <a:r>
              <a:rPr lang="de-DE" sz="2400" b="1">
                <a:effectLst/>
                <a:ea typeface="Calibri" panose="020F0502020204030204" pitchFamily="34" charset="0"/>
              </a:rPr>
              <a:t>Eckdaten zur Distribution des Flyers an Arztpraxen: </a:t>
            </a:r>
          </a:p>
          <a:p>
            <a:pPr marL="0" indent="0" fontAlgn="base">
              <a:buNone/>
            </a:pPr>
            <a:endParaRPr lang="de-DE" sz="2400" b="1">
              <a:effectLst/>
              <a:ea typeface="Calibri" panose="020F0502020204030204" pitchFamily="34" charset="0"/>
            </a:endParaRPr>
          </a:p>
          <a:p>
            <a:r>
              <a:rPr lang="de-DE" sz="2400">
                <a:ea typeface="Calibri" panose="020F0502020204030204" pitchFamily="34" charset="0"/>
              </a:rPr>
              <a:t>Distributionszeitraum: 		   Z 1 / 2022 (März / April / Mai) </a:t>
            </a:r>
          </a:p>
          <a:p>
            <a:r>
              <a:rPr lang="de-DE" sz="2400">
                <a:ea typeface="Calibri" panose="020F0502020204030204" pitchFamily="34" charset="0"/>
              </a:rPr>
              <a:t>Auflage des Flyers: 			   80.000 </a:t>
            </a:r>
            <a:endParaRPr lang="de-DE" sz="2400"/>
          </a:p>
          <a:p>
            <a:r>
              <a:rPr lang="de-DE" sz="2400">
                <a:ea typeface="Calibri" panose="020F0502020204030204" pitchFamily="34" charset="0"/>
              </a:rPr>
              <a:t>Distributionskanal Fachgruppe: 	   Allgemeinmediziner  </a:t>
            </a:r>
          </a:p>
          <a:p>
            <a:r>
              <a:rPr lang="de-DE" sz="2400">
                <a:ea typeface="Calibri" panose="020F0502020204030204" pitchFamily="34" charset="0"/>
              </a:rPr>
              <a:t>Numerische Distribution Anzahl Ärzte: 8.000 </a:t>
            </a:r>
          </a:p>
          <a:p>
            <a:r>
              <a:rPr lang="de-DE" sz="2400">
                <a:ea typeface="Calibri" panose="020F0502020204030204" pitchFamily="34" charset="0"/>
              </a:rPr>
              <a:t>Geographische Distribution: 		   bundesweit, national </a:t>
            </a:r>
          </a:p>
          <a:p>
            <a:pPr fontAlgn="base"/>
            <a:r>
              <a:rPr lang="de-DE" sz="2400">
                <a:effectLst/>
                <a:ea typeface="Calibri" panose="020F0502020204030204" pitchFamily="34" charset="0"/>
              </a:rPr>
              <a:t>Bruttokontaktreichweite: 		   19,2 Mio.  </a:t>
            </a:r>
          </a:p>
          <a:p>
            <a:pPr marL="0" indent="0" fontAlgn="base">
              <a:buNone/>
            </a:pPr>
            <a:endParaRPr lang="de-DE" sz="2000">
              <a:effectLst/>
              <a:ea typeface="Calibri" panose="020F0502020204030204" pitchFamily="34" charset="0"/>
            </a:endParaRPr>
          </a:p>
          <a:p>
            <a:pPr marL="0" indent="0">
              <a:buNone/>
            </a:pPr>
            <a:endParaRPr lang="de-DE"/>
          </a:p>
        </p:txBody>
      </p:sp>
      <p:sp>
        <p:nvSpPr>
          <p:cNvPr id="3" name="Titel 2">
            <a:extLst>
              <a:ext uri="{FF2B5EF4-FFF2-40B4-BE49-F238E27FC236}">
                <a16:creationId xmlns:a16="http://schemas.microsoft.com/office/drawing/2014/main" id="{53B490D1-0AF6-4AB8-814C-C29CE3B4CAE7}"/>
              </a:ext>
            </a:extLst>
          </p:cNvPr>
          <p:cNvSpPr>
            <a:spLocks noGrp="1"/>
          </p:cNvSpPr>
          <p:nvPr>
            <p:ph type="title"/>
          </p:nvPr>
        </p:nvSpPr>
        <p:spPr/>
        <p:txBody>
          <a:bodyPr/>
          <a:lstStyle/>
          <a:p>
            <a:r>
              <a:rPr lang="de-DE"/>
              <a:t>TOP 2	Aktuelles aus dem DOSB</a:t>
            </a:r>
          </a:p>
        </p:txBody>
      </p:sp>
      <p:sp>
        <p:nvSpPr>
          <p:cNvPr id="4" name="Fußzeilenplatzhalter 1">
            <a:extLst>
              <a:ext uri="{FF2B5EF4-FFF2-40B4-BE49-F238E27FC236}">
                <a16:creationId xmlns:a16="http://schemas.microsoft.com/office/drawing/2014/main" id="{B8A26D44-BB20-4084-A526-0BCFDE015FF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422473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81D6B70-2A9D-4A1F-A365-466C79C0A803}"/>
              </a:ext>
            </a:extLst>
          </p:cNvPr>
          <p:cNvSpPr>
            <a:spLocks noGrp="1"/>
          </p:cNvSpPr>
          <p:nvPr>
            <p:ph idx="1"/>
          </p:nvPr>
        </p:nvSpPr>
        <p:spPr/>
        <p:txBody>
          <a:bodyPr/>
          <a:lstStyle/>
          <a:p>
            <a:r>
              <a:rPr lang="de-DE" sz="2000"/>
              <a:t>Integration des Flyers als Downloadmöglichkeit auf </a:t>
            </a:r>
            <a:r>
              <a:rPr lang="de-DE" sz="2000">
                <a:hlinkClick r:id="rId3"/>
              </a:rPr>
              <a:t>www.deutsches-sportabzeichen.de</a:t>
            </a:r>
            <a:r>
              <a:rPr lang="de-DE" sz="2000"/>
              <a:t> </a:t>
            </a:r>
          </a:p>
          <a:p>
            <a:pPr lvl="1"/>
            <a:r>
              <a:rPr lang="de-DE" sz="2000"/>
              <a:t>Über den Distributionszeitraum wird die Titelseite des Flyers auf der Startseite integriert</a:t>
            </a:r>
          </a:p>
          <a:p>
            <a:endParaRPr lang="de-DE" sz="2000"/>
          </a:p>
          <a:p>
            <a:r>
              <a:rPr lang="de-DE" sz="2000"/>
              <a:t>DOSB-Version zum Download und weiteren Verwendung: </a:t>
            </a:r>
            <a:r>
              <a:rPr lang="de-DE" sz="2000">
                <a:hlinkClick r:id="rId4"/>
              </a:rPr>
              <a:t>Sportabeichen_Held_innen_Flyer_2022.pdf</a:t>
            </a:r>
            <a:endParaRPr lang="de-DE" sz="2000"/>
          </a:p>
          <a:p>
            <a:r>
              <a:rPr lang="de-DE" sz="2000"/>
              <a:t>Titelseite zum Download und weiteren Verwendung: </a:t>
            </a:r>
            <a:r>
              <a:rPr lang="de-DE" sz="2000">
                <a:hlinkClick r:id="rId5"/>
              </a:rPr>
              <a:t>Sportabzeichen_Held_innen_Flyer_2022_TITELBILD.png</a:t>
            </a:r>
            <a:endParaRPr lang="de-DE" sz="2000"/>
          </a:p>
          <a:p>
            <a:pPr marL="0" indent="0">
              <a:buNone/>
            </a:pPr>
            <a:endParaRPr lang="de-DE" sz="2000"/>
          </a:p>
          <a:p>
            <a:pPr marL="0" indent="0" algn="ctr">
              <a:buNone/>
            </a:pPr>
            <a:r>
              <a:rPr lang="de-DE" sz="2400" b="1">
                <a:solidFill>
                  <a:srgbClr val="EE334E"/>
                </a:solidFill>
              </a:rPr>
              <a:t>Darüber hinaus kann der Flyer von Mitgliedsorganisationen und Vereinen digital genutzt und die Vorderseite des Flyers individualisiert werden. </a:t>
            </a:r>
          </a:p>
          <a:p>
            <a:pPr marL="0" indent="0">
              <a:buNone/>
            </a:pPr>
            <a:endParaRPr lang="de-DE" sz="2000"/>
          </a:p>
          <a:p>
            <a:pPr marL="0" indent="0">
              <a:buNone/>
            </a:pPr>
            <a:endParaRPr lang="de-DE" sz="2000"/>
          </a:p>
          <a:p>
            <a:pPr marL="0" indent="0">
              <a:buNone/>
            </a:pPr>
            <a:endParaRPr lang="de-DE" sz="2000"/>
          </a:p>
          <a:p>
            <a:pPr marL="0" indent="0">
              <a:buNone/>
            </a:pPr>
            <a:endParaRPr lang="de-DE" sz="2000"/>
          </a:p>
          <a:p>
            <a:endParaRPr lang="de-DE"/>
          </a:p>
          <a:p>
            <a:pPr marL="0" indent="0">
              <a:buNone/>
            </a:pPr>
            <a:endParaRPr lang="de-DE"/>
          </a:p>
        </p:txBody>
      </p:sp>
      <p:sp>
        <p:nvSpPr>
          <p:cNvPr id="3" name="Titel 2">
            <a:extLst>
              <a:ext uri="{FF2B5EF4-FFF2-40B4-BE49-F238E27FC236}">
                <a16:creationId xmlns:a16="http://schemas.microsoft.com/office/drawing/2014/main" id="{48E5FCAC-269E-41B5-BC09-E9E341910C1E}"/>
              </a:ext>
            </a:extLst>
          </p:cNvPr>
          <p:cNvSpPr>
            <a:spLocks noGrp="1"/>
          </p:cNvSpPr>
          <p:nvPr>
            <p:ph type="title"/>
          </p:nvPr>
        </p:nvSpPr>
        <p:spPr/>
        <p:txBody>
          <a:bodyPr/>
          <a:lstStyle/>
          <a:p>
            <a:r>
              <a:rPr lang="de-DE"/>
              <a:t>TOP 2	Aktuelles aus dem DOSB</a:t>
            </a:r>
          </a:p>
        </p:txBody>
      </p:sp>
      <p:sp>
        <p:nvSpPr>
          <p:cNvPr id="4" name="Fußzeilenplatzhalter 1">
            <a:extLst>
              <a:ext uri="{FF2B5EF4-FFF2-40B4-BE49-F238E27FC236}">
                <a16:creationId xmlns:a16="http://schemas.microsoft.com/office/drawing/2014/main" id="{B8D1A13E-5221-4E9C-BDDC-5946362E5D77}"/>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75693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AA15896-FDC6-4ACA-8781-FFCED099A5AF}"/>
              </a:ext>
            </a:extLst>
          </p:cNvPr>
          <p:cNvSpPr>
            <a:spLocks noGrp="1"/>
          </p:cNvSpPr>
          <p:nvPr>
            <p:ph type="title"/>
          </p:nvPr>
        </p:nvSpPr>
        <p:spPr/>
        <p:txBody>
          <a:bodyPr/>
          <a:lstStyle/>
          <a:p>
            <a:r>
              <a:rPr lang="de-DE"/>
              <a:t>TOP 2	Aktuelles aus dem DOSB</a:t>
            </a:r>
          </a:p>
        </p:txBody>
      </p:sp>
      <p:sp>
        <p:nvSpPr>
          <p:cNvPr id="12" name="Textplatzhalter 11">
            <a:extLst>
              <a:ext uri="{FF2B5EF4-FFF2-40B4-BE49-F238E27FC236}">
                <a16:creationId xmlns:a16="http://schemas.microsoft.com/office/drawing/2014/main" id="{0C834095-C206-4004-8EDC-0BEFCFA30BB4}"/>
              </a:ext>
            </a:extLst>
          </p:cNvPr>
          <p:cNvSpPr>
            <a:spLocks noGrp="1"/>
          </p:cNvSpPr>
          <p:nvPr>
            <p:ph type="body" sz="quarter" idx="12"/>
          </p:nvPr>
        </p:nvSpPr>
        <p:spPr>
          <a:xfrm>
            <a:off x="458788" y="1528764"/>
            <a:ext cx="8955376" cy="4770436"/>
          </a:xfrm>
        </p:spPr>
        <p:txBody>
          <a:bodyPr/>
          <a:lstStyle/>
          <a:p>
            <a:pPr marL="0" indent="0">
              <a:buNone/>
            </a:pPr>
            <a:r>
              <a:rPr lang="de-DE" sz="1800" b="1">
                <a:effectLst/>
                <a:ea typeface="Calibri" panose="020F0502020204030204" pitchFamily="34" charset="0"/>
              </a:rPr>
              <a:t>Link zur </a:t>
            </a:r>
            <a:r>
              <a:rPr lang="de-DE" sz="1800" b="1" err="1">
                <a:effectLst/>
                <a:ea typeface="Calibri" panose="020F0502020204030204" pitchFamily="34" charset="0"/>
              </a:rPr>
              <a:t>Canva</a:t>
            </a:r>
            <a:r>
              <a:rPr lang="de-DE" sz="1800" b="1">
                <a:effectLst/>
                <a:ea typeface="Calibri" panose="020F0502020204030204" pitchFamily="34" charset="0"/>
              </a:rPr>
              <a:t>-Vorlage (n</a:t>
            </a:r>
            <a:r>
              <a:rPr lang="de-DE" b="1">
                <a:ea typeface="Calibri" panose="020F0502020204030204" pitchFamily="34" charset="0"/>
              </a:rPr>
              <a:t>ur Logo) (</a:t>
            </a:r>
            <a:r>
              <a:rPr lang="de-DE" b="1">
                <a:solidFill>
                  <a:srgbClr val="EE334E"/>
                </a:solidFill>
                <a:ea typeface="Calibri" panose="020F0502020204030204" pitchFamily="34" charset="0"/>
              </a:rPr>
              <a:t>Das Logo bitte neben dem DOSB-Logo platzieren)</a:t>
            </a:r>
            <a:r>
              <a:rPr lang="de-DE" b="1">
                <a:ea typeface="Calibri" panose="020F0502020204030204" pitchFamily="34" charset="0"/>
              </a:rPr>
              <a:t>:</a:t>
            </a:r>
          </a:p>
          <a:p>
            <a:r>
              <a:rPr lang="de-DE" u="sng">
                <a:solidFill>
                  <a:srgbClr val="0563C1"/>
                </a:solidFill>
                <a:ea typeface="Calibri" panose="020F0502020204030204" pitchFamily="34" charset="0"/>
                <a:hlinkClick r:id="rId3"/>
              </a:rPr>
              <a:t>https://www.canva.com/design/DAE4nmaCv5E/hTgdeMmIfYeYJXqiPdKDMg/view?utm_content=DAE4nmaCv5E&amp;utm_campaign=designshare&amp;utm_medium=link&amp;utm_source=sharebutton&amp;mode=preview</a:t>
            </a:r>
            <a:endParaRPr lang="de-DE" u="sng">
              <a:solidFill>
                <a:srgbClr val="0563C1"/>
              </a:solidFill>
              <a:ea typeface="Calibri" panose="020F0502020204030204" pitchFamily="34" charset="0"/>
            </a:endParaRPr>
          </a:p>
          <a:p>
            <a:pPr marL="0" indent="0">
              <a:buNone/>
            </a:pPr>
            <a:endParaRPr lang="de-DE">
              <a:ea typeface="Calibri" panose="020F0502020204030204" pitchFamily="34" charset="0"/>
            </a:endParaRPr>
          </a:p>
          <a:p>
            <a:pPr marL="0" indent="0">
              <a:buNone/>
            </a:pPr>
            <a:r>
              <a:rPr lang="de-DE" sz="1800" b="1">
                <a:effectLst/>
                <a:ea typeface="Calibri" panose="020F0502020204030204" pitchFamily="34" charset="0"/>
              </a:rPr>
              <a:t>Link zur </a:t>
            </a:r>
            <a:r>
              <a:rPr lang="de-DE" sz="1800" b="1" err="1">
                <a:effectLst/>
                <a:ea typeface="Calibri" panose="020F0502020204030204" pitchFamily="34" charset="0"/>
              </a:rPr>
              <a:t>Canva</a:t>
            </a:r>
            <a:r>
              <a:rPr lang="de-DE" sz="1800" b="1">
                <a:effectLst/>
                <a:ea typeface="Calibri" panose="020F0502020204030204" pitchFamily="34" charset="0"/>
              </a:rPr>
              <a:t>-Vorlage (hier können Headline, Bild und Logo angepasst werden):</a:t>
            </a:r>
          </a:p>
          <a:p>
            <a:r>
              <a:rPr lang="de-DE" sz="1800" u="sng">
                <a:solidFill>
                  <a:srgbClr val="0563C1"/>
                </a:solidFill>
                <a:effectLst/>
                <a:ea typeface="Calibri" panose="020F0502020204030204" pitchFamily="34" charset="0"/>
                <a:hlinkClick r:id="rId4"/>
              </a:rPr>
              <a:t>https://www.canva.com/design/DAE4oNufydM/7iMPTh0Vo9SUZ5CK05UygQ/view?utm_content=DAE4oNufydM&amp;utm_campaign=designshare&amp;utm_medium=link&amp;utm_source=sharebutton&amp;mode=preview</a:t>
            </a:r>
            <a:endParaRPr lang="de-DE" u="sng">
              <a:solidFill>
                <a:srgbClr val="0563C1"/>
              </a:solidFill>
              <a:ea typeface="Calibri" panose="020F0502020204030204" pitchFamily="34" charset="0"/>
            </a:endParaRPr>
          </a:p>
          <a:p>
            <a:pPr marL="0" indent="0">
              <a:buNone/>
            </a:pPr>
            <a:endParaRPr lang="de-DE" sz="1800">
              <a:effectLst/>
              <a:ea typeface="Calibri" panose="020F0502020204030204" pitchFamily="34" charset="0"/>
            </a:endParaRPr>
          </a:p>
          <a:p>
            <a:pPr marL="0" indent="0">
              <a:buNone/>
            </a:pPr>
            <a:endParaRPr lang="de-DE" sz="1800">
              <a:effectLst/>
              <a:ea typeface="Calibri" panose="020F0502020204030204" pitchFamily="34" charset="0"/>
            </a:endParaRPr>
          </a:p>
          <a:p>
            <a:pPr algn="l" rtl="0" fontAlgn="base"/>
            <a:endParaRPr lang="de-DE" sz="1600"/>
          </a:p>
        </p:txBody>
      </p:sp>
      <p:sp>
        <p:nvSpPr>
          <p:cNvPr id="2" name="Rechteck: abgerundete Ecken 1">
            <a:extLst>
              <a:ext uri="{FF2B5EF4-FFF2-40B4-BE49-F238E27FC236}">
                <a16:creationId xmlns:a16="http://schemas.microsoft.com/office/drawing/2014/main" id="{7BC51E7B-BC2B-4A39-BE8B-7A77420EAE62}"/>
              </a:ext>
            </a:extLst>
          </p:cNvPr>
          <p:cNvSpPr/>
          <p:nvPr/>
        </p:nvSpPr>
        <p:spPr>
          <a:xfrm>
            <a:off x="458788" y="5340348"/>
            <a:ext cx="8955376" cy="138430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2400" b="1">
                <a:solidFill>
                  <a:schemeClr val="bg1"/>
                </a:solidFill>
                <a:effectLst/>
                <a:ea typeface="Calibri" panose="020F0502020204030204" pitchFamily="34" charset="0"/>
                <a:hlinkClick r:id="rId5">
                  <a:extLst>
                    <a:ext uri="{A12FA001-AC4F-418D-AE19-62706E023703}">
                      <ahyp:hlinkClr xmlns:ahyp="http://schemas.microsoft.com/office/drawing/2018/hyperlinkcolor" val="tx"/>
                    </a:ext>
                  </a:extLst>
                </a:hlinkClick>
              </a:rPr>
              <a:t>Hier finden Sie eine Bedienungsanleitung für </a:t>
            </a:r>
            <a:r>
              <a:rPr lang="de-DE" sz="2400" b="1" err="1">
                <a:solidFill>
                  <a:schemeClr val="bg1"/>
                </a:solidFill>
                <a:effectLst/>
                <a:ea typeface="Calibri" panose="020F0502020204030204" pitchFamily="34" charset="0"/>
                <a:hlinkClick r:id="rId5">
                  <a:extLst>
                    <a:ext uri="{A12FA001-AC4F-418D-AE19-62706E023703}">
                      <ahyp:hlinkClr xmlns:ahyp="http://schemas.microsoft.com/office/drawing/2018/hyperlinkcolor" val="tx"/>
                    </a:ext>
                  </a:extLst>
                </a:hlinkClick>
              </a:rPr>
              <a:t>Canva</a:t>
            </a:r>
            <a:r>
              <a:rPr lang="de-DE" sz="2400" b="1">
                <a:solidFill>
                  <a:schemeClr val="bg1"/>
                </a:solidFill>
                <a:effectLst/>
                <a:ea typeface="Calibri" panose="020F0502020204030204" pitchFamily="34" charset="0"/>
                <a:hlinkClick r:id="" action="ppaction://noaction">
                  <a:extLst>
                    <a:ext uri="{A12FA001-AC4F-418D-AE19-62706E023703}">
                      <ahyp:hlinkClr xmlns:ahyp="http://schemas.microsoft.com/office/drawing/2018/hyperlinkcolor" val="tx"/>
                    </a:ext>
                  </a:extLst>
                </a:hlinkClick>
              </a:rPr>
              <a:t> </a:t>
            </a:r>
          </a:p>
          <a:p>
            <a:pPr marL="0" indent="0" algn="ctr">
              <a:buNone/>
            </a:pPr>
            <a:r>
              <a:rPr lang="de-DE" sz="2400" b="1">
                <a:solidFill>
                  <a:schemeClr val="bg1"/>
                </a:solidFill>
                <a:effectLst/>
                <a:ea typeface="Calibri" panose="020F0502020204030204" pitchFamily="34" charset="0"/>
                <a:hlinkClick r:id="" action="ppaction://noaction">
                  <a:extLst>
                    <a:ext uri="{A12FA001-AC4F-418D-AE19-62706E023703}">
                      <ahyp:hlinkClr xmlns:ahyp="http://schemas.microsoft.com/office/drawing/2018/hyperlinkcolor" val="tx"/>
                    </a:ext>
                  </a:extLst>
                </a:hlinkClick>
              </a:rPr>
              <a:t>sowie den Styleguide</a:t>
            </a:r>
            <a:endParaRPr lang="de-DE" sz="2400" b="1" u="sng">
              <a:solidFill>
                <a:schemeClr val="bg1"/>
              </a:solidFill>
              <a:highlight>
                <a:srgbClr val="FFFF00"/>
              </a:highlight>
            </a:endParaRPr>
          </a:p>
        </p:txBody>
      </p:sp>
      <p:sp>
        <p:nvSpPr>
          <p:cNvPr id="5" name="Fußzeilenplatzhalter 1">
            <a:extLst>
              <a:ext uri="{FF2B5EF4-FFF2-40B4-BE49-F238E27FC236}">
                <a16:creationId xmlns:a16="http://schemas.microsoft.com/office/drawing/2014/main" id="{65EED2CD-8FAF-4D01-B2D6-D9CEC0200B1F}"/>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48446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Text, Zubehör, Regenschirm, Schild enthält.&#10;&#10;Automatisch generierte Beschreibung">
            <a:extLst>
              <a:ext uri="{FF2B5EF4-FFF2-40B4-BE49-F238E27FC236}">
                <a16:creationId xmlns:a16="http://schemas.microsoft.com/office/drawing/2014/main" id="{2C10E265-DD84-4C6F-9A45-9B523945D9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405"/>
          <a:stretch/>
        </p:blipFill>
        <p:spPr>
          <a:xfrm>
            <a:off x="458787" y="986127"/>
            <a:ext cx="9775825" cy="4770437"/>
          </a:xfrm>
          <a:noFill/>
        </p:spPr>
      </p:pic>
      <p:sp>
        <p:nvSpPr>
          <p:cNvPr id="12" name="Title 2">
            <a:extLst>
              <a:ext uri="{FF2B5EF4-FFF2-40B4-BE49-F238E27FC236}">
                <a16:creationId xmlns:a16="http://schemas.microsoft.com/office/drawing/2014/main" id="{A4EBC3FA-6494-4A3C-99B6-AF93191C16F7}"/>
              </a:ext>
            </a:extLst>
          </p:cNvPr>
          <p:cNvSpPr>
            <a:spLocks noGrp="1"/>
          </p:cNvSpPr>
          <p:nvPr>
            <p:ph type="title"/>
          </p:nvPr>
        </p:nvSpPr>
        <p:spPr>
          <a:xfrm>
            <a:off x="458788" y="358775"/>
            <a:ext cx="9775825" cy="1008063"/>
          </a:xfrm>
        </p:spPr>
        <p:txBody>
          <a:bodyPr/>
          <a:lstStyle/>
          <a:p>
            <a:r>
              <a:rPr lang="en-US" err="1"/>
              <a:t>Individualisierung</a:t>
            </a:r>
            <a:r>
              <a:rPr lang="en-US"/>
              <a:t> </a:t>
            </a:r>
            <a:r>
              <a:rPr lang="en-US" err="1"/>
              <a:t>Vorderseite</a:t>
            </a:r>
            <a:r>
              <a:rPr lang="en-US"/>
              <a:t> (</a:t>
            </a:r>
            <a:r>
              <a:rPr lang="en-US" err="1"/>
              <a:t>nur</a:t>
            </a:r>
            <a:r>
              <a:rPr lang="en-US"/>
              <a:t> Logo) </a:t>
            </a:r>
          </a:p>
        </p:txBody>
      </p:sp>
      <p:sp>
        <p:nvSpPr>
          <p:cNvPr id="3" name="Textfeld 2">
            <a:extLst>
              <a:ext uri="{FF2B5EF4-FFF2-40B4-BE49-F238E27FC236}">
                <a16:creationId xmlns:a16="http://schemas.microsoft.com/office/drawing/2014/main" id="{D3233C9D-FD9A-4E33-9BFA-71A9FB07D8A4}"/>
              </a:ext>
            </a:extLst>
          </p:cNvPr>
          <p:cNvSpPr txBox="1"/>
          <p:nvPr/>
        </p:nvSpPr>
        <p:spPr>
          <a:xfrm>
            <a:off x="1641764" y="4943765"/>
            <a:ext cx="810490" cy="812799"/>
          </a:xfrm>
          <a:prstGeom prst="rect">
            <a:avLst/>
          </a:prstGeom>
          <a:noFill/>
          <a:ln w="34925">
            <a:solidFill>
              <a:srgbClr val="000000"/>
            </a:solidFill>
          </a:ln>
        </p:spPr>
        <p:txBody>
          <a:bodyPr wrap="square" lIns="0" tIns="0" rIns="0" bIns="0" rtlCol="0">
            <a:noAutofit/>
          </a:bodyPr>
          <a:lstStyle/>
          <a:p>
            <a:endParaRPr lang="de-DE" sz="1600"/>
          </a:p>
        </p:txBody>
      </p:sp>
      <p:sp>
        <p:nvSpPr>
          <p:cNvPr id="6" name="Textfeld 5">
            <a:extLst>
              <a:ext uri="{FF2B5EF4-FFF2-40B4-BE49-F238E27FC236}">
                <a16:creationId xmlns:a16="http://schemas.microsoft.com/office/drawing/2014/main" id="{1995111B-3F8D-4532-B485-55F2DF7784B1}"/>
              </a:ext>
            </a:extLst>
          </p:cNvPr>
          <p:cNvSpPr txBox="1"/>
          <p:nvPr/>
        </p:nvSpPr>
        <p:spPr>
          <a:xfrm>
            <a:off x="2628601" y="6029903"/>
            <a:ext cx="5788892" cy="708025"/>
          </a:xfrm>
          <a:prstGeom prst="rect">
            <a:avLst/>
          </a:prstGeom>
          <a:noFill/>
          <a:ln w="34925">
            <a:noFill/>
          </a:ln>
        </p:spPr>
        <p:txBody>
          <a:bodyPr wrap="square" lIns="0" tIns="0" rIns="0" bIns="0" rtlCol="0">
            <a:noAutofit/>
          </a:bodyPr>
          <a:lstStyle/>
          <a:p>
            <a:pPr algn="ctr"/>
            <a:r>
              <a:rPr lang="de-DE" sz="1800" b="1">
                <a:solidFill>
                  <a:schemeClr val="tx2"/>
                </a:solidFill>
              </a:rPr>
              <a:t>Hier kann das eigene Logo abgebildet werden. In der </a:t>
            </a:r>
            <a:r>
              <a:rPr lang="de-DE" sz="1800" b="1" err="1">
                <a:solidFill>
                  <a:schemeClr val="tx2"/>
                </a:solidFill>
              </a:rPr>
              <a:t>Canva</a:t>
            </a:r>
            <a:r>
              <a:rPr lang="de-DE" sz="1800" b="1">
                <a:solidFill>
                  <a:schemeClr val="tx2"/>
                </a:solidFill>
              </a:rPr>
              <a:t>-Vorlage finden Sie keinen Kasten. Bitte das Logo nach dem Upload an diese Stelle „schieben“. </a:t>
            </a:r>
          </a:p>
        </p:txBody>
      </p:sp>
      <p:cxnSp>
        <p:nvCxnSpPr>
          <p:cNvPr id="5" name="Gerade Verbindung mit Pfeil 4">
            <a:extLst>
              <a:ext uri="{FF2B5EF4-FFF2-40B4-BE49-F238E27FC236}">
                <a16:creationId xmlns:a16="http://schemas.microsoft.com/office/drawing/2014/main" id="{29AB4B15-E544-4608-9026-9BF542CFB29A}"/>
              </a:ext>
            </a:extLst>
          </p:cNvPr>
          <p:cNvCxnSpPr/>
          <p:nvPr/>
        </p:nvCxnSpPr>
        <p:spPr>
          <a:xfrm flipH="1" flipV="1">
            <a:off x="2171403" y="5522696"/>
            <a:ext cx="457198" cy="4677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ußzeilenplatzhalter 1">
            <a:extLst>
              <a:ext uri="{FF2B5EF4-FFF2-40B4-BE49-F238E27FC236}">
                <a16:creationId xmlns:a16="http://schemas.microsoft.com/office/drawing/2014/main" id="{51250D81-ADE6-46BC-9268-865535773FC8}"/>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30915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214A1306-F08D-620D-21BA-CBC122EB2EFF}"/>
              </a:ext>
            </a:extLst>
          </p:cNvPr>
          <p:cNvSpPr>
            <a:spLocks noGrp="1"/>
          </p:cNvSpPr>
          <p:nvPr>
            <p:ph type="ftr" sz="quarter" idx="14"/>
          </p:nvPr>
        </p:nvSpPr>
        <p:spPr>
          <a:xfrm>
            <a:off x="1440000" y="7117200"/>
            <a:ext cx="1800000" cy="180000"/>
          </a:xfrm>
        </p:spPr>
        <p:txBody>
          <a:bodyPr/>
          <a:lstStyle/>
          <a:p>
            <a:pPr>
              <a:spcAft>
                <a:spcPts val="600"/>
              </a:spcAft>
            </a:pPr>
            <a:r>
              <a:rPr lang="de-DE">
                <a:solidFill>
                  <a:prstClr val="white"/>
                </a:solidFill>
              </a:rPr>
              <a:t>Klausur Deutsches Sportabzeichen • 15. November 2019 • DOSB</a:t>
            </a:r>
          </a:p>
        </p:txBody>
      </p:sp>
      <p:pic>
        <p:nvPicPr>
          <p:cNvPr id="6" name="Bildplatzhalter 5" descr="Ein Bild, das Baum, draußen, Gras, Person enthält.&#10;&#10;Automatisch generierte Beschreibung">
            <a:extLst>
              <a:ext uri="{FF2B5EF4-FFF2-40B4-BE49-F238E27FC236}">
                <a16:creationId xmlns:a16="http://schemas.microsoft.com/office/drawing/2014/main" id="{C143AAF5-17EE-43C1-BC16-7D1402A7C93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5063" r="1" b="41905"/>
          <a:stretch/>
        </p:blipFill>
        <p:spPr>
          <a:xfrm>
            <a:off x="0" y="0"/>
            <a:ext cx="10693400" cy="7561263"/>
          </a:xfrm>
          <a:prstGeom prst="rect">
            <a:avLst/>
          </a:prstGeom>
          <a:noFill/>
        </p:spPr>
      </p:pic>
      <p:sp>
        <p:nvSpPr>
          <p:cNvPr id="2" name="Titel 1">
            <a:extLst>
              <a:ext uri="{FF2B5EF4-FFF2-40B4-BE49-F238E27FC236}">
                <a16:creationId xmlns:a16="http://schemas.microsoft.com/office/drawing/2014/main" id="{29BE00F6-1338-41C6-9FCC-0550CA5D360B}"/>
              </a:ext>
            </a:extLst>
          </p:cNvPr>
          <p:cNvSpPr>
            <a:spLocks noGrp="1"/>
          </p:cNvSpPr>
          <p:nvPr>
            <p:ph type="title"/>
          </p:nvPr>
        </p:nvSpPr>
        <p:spPr>
          <a:xfrm>
            <a:off x="458793" y="358779"/>
            <a:ext cx="9775825" cy="1169988"/>
          </a:xfrm>
        </p:spPr>
        <p:txBody>
          <a:bodyPr anchor="t">
            <a:normAutofit/>
          </a:bodyPr>
          <a:lstStyle/>
          <a:p>
            <a:r>
              <a:rPr lang="de-DE" b="1"/>
              <a:t>TOP 3	Prüfungswesen</a:t>
            </a:r>
          </a:p>
        </p:txBody>
      </p:sp>
    </p:spTree>
    <p:extLst>
      <p:ext uri="{BB962C8B-B14F-4D97-AF65-F5344CB8AC3E}">
        <p14:creationId xmlns:p14="http://schemas.microsoft.com/office/powerpoint/2010/main" val="192709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7A8E6-8782-4166-87BD-B34186CE02DF}"/>
              </a:ext>
            </a:extLst>
          </p:cNvPr>
          <p:cNvSpPr>
            <a:spLocks noGrp="1"/>
          </p:cNvSpPr>
          <p:nvPr>
            <p:ph type="title"/>
          </p:nvPr>
        </p:nvSpPr>
        <p:spPr/>
        <p:txBody>
          <a:bodyPr/>
          <a:lstStyle/>
          <a:p>
            <a:r>
              <a:rPr lang="de-DE"/>
              <a:t>TOP 3	Prüfungswesen</a:t>
            </a:r>
          </a:p>
        </p:txBody>
      </p:sp>
      <p:graphicFrame>
        <p:nvGraphicFramePr>
          <p:cNvPr id="9" name="Inhaltsplatzhalter 6">
            <a:extLst>
              <a:ext uri="{FF2B5EF4-FFF2-40B4-BE49-F238E27FC236}">
                <a16:creationId xmlns:a16="http://schemas.microsoft.com/office/drawing/2014/main" id="{6BDF6C4A-5F5E-4014-8599-64DC3A4FEB4B}"/>
              </a:ext>
            </a:extLst>
          </p:cNvPr>
          <p:cNvGraphicFramePr>
            <a:graphicFrameLocks noGrp="1"/>
          </p:cNvGraphicFramePr>
          <p:nvPr>
            <p:extLst>
              <p:ext uri="{D42A27DB-BD31-4B8C-83A1-F6EECF244321}">
                <p14:modId xmlns:p14="http://schemas.microsoft.com/office/powerpoint/2010/main" val="909282815"/>
              </p:ext>
            </p:extLst>
          </p:nvPr>
        </p:nvGraphicFramePr>
        <p:xfrm>
          <a:off x="1609580" y="2190918"/>
          <a:ext cx="6917180" cy="505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hteck: abgerundete Ecken 9">
            <a:extLst>
              <a:ext uri="{FF2B5EF4-FFF2-40B4-BE49-F238E27FC236}">
                <a16:creationId xmlns:a16="http://schemas.microsoft.com/office/drawing/2014/main" id="{00F1CE46-CC70-46B3-9130-169FEBB0F4F6}"/>
              </a:ext>
            </a:extLst>
          </p:cNvPr>
          <p:cNvSpPr/>
          <p:nvPr/>
        </p:nvSpPr>
        <p:spPr>
          <a:xfrm>
            <a:off x="8196670" y="2001377"/>
            <a:ext cx="2180502" cy="1132451"/>
          </a:xfrm>
          <a:prstGeom prst="roundRect">
            <a:avLst/>
          </a:prstGeom>
          <a:solidFill>
            <a:schemeClr val="tx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1600" b="1">
                <a:solidFill>
                  <a:schemeClr val="bg1"/>
                </a:solidFill>
              </a:rPr>
              <a:t>Gewinnung Ehrenamtliche für LSB Berlin</a:t>
            </a:r>
          </a:p>
          <a:p>
            <a:pPr algn="ctr"/>
            <a:r>
              <a:rPr lang="de-DE" sz="1200">
                <a:solidFill>
                  <a:schemeClr val="bg1"/>
                </a:solidFill>
              </a:rPr>
              <a:t>Prüfer*innen, Referenten, Obmänner/Obfrauen</a:t>
            </a:r>
          </a:p>
        </p:txBody>
      </p:sp>
      <p:pic>
        <p:nvPicPr>
          <p:cNvPr id="11" name="Grafik 10" descr="Ein Bild, das Text enthält.&#10;&#10;Automatisch generierte Beschreibung">
            <a:extLst>
              <a:ext uri="{FF2B5EF4-FFF2-40B4-BE49-F238E27FC236}">
                <a16:creationId xmlns:a16="http://schemas.microsoft.com/office/drawing/2014/main" id="{DB10F65A-A61D-4EA5-9852-97F91B047B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551" y="1875484"/>
            <a:ext cx="1002727" cy="1132451"/>
          </a:xfrm>
          <a:prstGeom prst="rect">
            <a:avLst/>
          </a:prstGeom>
        </p:spPr>
      </p:pic>
      <p:sp>
        <p:nvSpPr>
          <p:cNvPr id="12" name="Pfeil: nach rechts 11">
            <a:extLst>
              <a:ext uri="{FF2B5EF4-FFF2-40B4-BE49-F238E27FC236}">
                <a16:creationId xmlns:a16="http://schemas.microsoft.com/office/drawing/2014/main" id="{50A5034A-862F-4E71-B9C3-320AB3939728}"/>
              </a:ext>
            </a:extLst>
          </p:cNvPr>
          <p:cNvSpPr/>
          <p:nvPr/>
        </p:nvSpPr>
        <p:spPr>
          <a:xfrm>
            <a:off x="6756386" y="2190918"/>
            <a:ext cx="1151681" cy="501585"/>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2">
                  <a:lumMod val="40000"/>
                  <a:lumOff val="60000"/>
                </a:schemeClr>
              </a:solidFill>
            </a:endParaRPr>
          </a:p>
        </p:txBody>
      </p:sp>
      <p:pic>
        <p:nvPicPr>
          <p:cNvPr id="13" name="Grafik 12">
            <a:extLst>
              <a:ext uri="{FF2B5EF4-FFF2-40B4-BE49-F238E27FC236}">
                <a16:creationId xmlns:a16="http://schemas.microsoft.com/office/drawing/2014/main" id="{2E2D84EA-F9CA-40B2-89D0-71170D48A7DE}"/>
              </a:ext>
            </a:extLst>
          </p:cNvPr>
          <p:cNvPicPr>
            <a:picLocks noChangeAspect="1"/>
          </p:cNvPicPr>
          <p:nvPr/>
        </p:nvPicPr>
        <p:blipFill>
          <a:blip r:embed="rId8"/>
          <a:stretch>
            <a:fillRect/>
          </a:stretch>
        </p:blipFill>
        <p:spPr>
          <a:xfrm>
            <a:off x="438686" y="1075066"/>
            <a:ext cx="10234618" cy="724977"/>
          </a:xfrm>
          <a:prstGeom prst="rect">
            <a:avLst/>
          </a:prstGeom>
        </p:spPr>
      </p:pic>
      <p:sp>
        <p:nvSpPr>
          <p:cNvPr id="14" name="Fußzeilenplatzhalter 1">
            <a:extLst>
              <a:ext uri="{FF2B5EF4-FFF2-40B4-BE49-F238E27FC236}">
                <a16:creationId xmlns:a16="http://schemas.microsoft.com/office/drawing/2014/main" id="{9EF6DF6B-39F5-441D-82E9-E322BC8104E4}"/>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250292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9"/>
          <p:cNvSpPr>
            <a:spLocks noGrp="1"/>
          </p:cNvSpPr>
          <p:nvPr>
            <p:ph type="title"/>
          </p:nvPr>
        </p:nvSpPr>
        <p:spPr/>
        <p:txBody>
          <a:bodyPr/>
          <a:lstStyle/>
          <a:p>
            <a:r>
              <a:rPr lang="de-DE" sz="3200">
                <a:latin typeface="+mj-lt"/>
              </a:rPr>
              <a:t>Tagesordnung</a:t>
            </a:r>
            <a:br>
              <a:rPr lang="de-DE"/>
            </a:br>
            <a:r>
              <a:rPr lang="de-DE" sz="1400"/>
              <a:t> Mittwoch, 30. März 2022</a:t>
            </a:r>
            <a:br>
              <a:rPr lang="de-DE" sz="1400" b="1"/>
            </a:br>
            <a:br>
              <a:rPr lang="de-DE" sz="1400" b="1"/>
            </a:br>
            <a:br>
              <a:rPr lang="de-DE" sz="1400" b="1"/>
            </a:br>
            <a:br>
              <a:rPr lang="de-DE" sz="1400" b="1"/>
            </a:br>
            <a:br>
              <a:rPr lang="de-DE" sz="1400" b="1"/>
            </a:br>
            <a:r>
              <a:rPr lang="de-DE" sz="2000" b="1"/>
              <a:t>TOP 1	</a:t>
            </a:r>
            <a:r>
              <a:rPr lang="de-DE" sz="2000"/>
              <a:t>Begrüßung und Eröffnung</a:t>
            </a:r>
            <a:br>
              <a:rPr lang="de-DE" sz="2000"/>
            </a:br>
            <a:br>
              <a:rPr lang="de-DE" sz="2000"/>
            </a:br>
            <a:r>
              <a:rPr lang="de-DE" sz="2000" b="1"/>
              <a:t>TOP 2	</a:t>
            </a:r>
            <a:r>
              <a:rPr lang="de-DE" sz="2000"/>
              <a:t>Aktuelles aus dem DOSB</a:t>
            </a:r>
            <a:br>
              <a:rPr lang="de-DE" sz="2000"/>
            </a:br>
            <a:br>
              <a:rPr lang="de-DE" sz="2000"/>
            </a:br>
            <a:r>
              <a:rPr lang="de-DE" sz="2000" b="1"/>
              <a:t>TOP 3	</a:t>
            </a:r>
            <a:r>
              <a:rPr lang="de-DE" sz="2000"/>
              <a:t>Prüfungswesen</a:t>
            </a:r>
            <a:br>
              <a:rPr lang="de-DE" sz="2000"/>
            </a:br>
            <a:br>
              <a:rPr lang="de-DE" sz="2000"/>
            </a:br>
            <a:r>
              <a:rPr lang="de-DE" sz="2000" b="1">
                <a:ea typeface="+mn-lt"/>
                <a:cs typeface="+mn-lt"/>
              </a:rPr>
              <a:t>TOP 4 	</a:t>
            </a:r>
            <a:r>
              <a:rPr lang="de-DE" sz="2000">
                <a:solidFill>
                  <a:srgbClr val="000000"/>
                </a:solidFill>
              </a:rPr>
              <a:t>Aktuelles aus dem Partnerumfeld (DSM)</a:t>
            </a:r>
            <a:br>
              <a:rPr lang="de-DE" sz="2000">
                <a:solidFill>
                  <a:srgbClr val="000000"/>
                </a:solidFill>
              </a:rPr>
            </a:br>
            <a:br>
              <a:rPr lang="de-DE" sz="2000">
                <a:solidFill>
                  <a:srgbClr val="000000"/>
                </a:solidFill>
              </a:rPr>
            </a:br>
            <a:r>
              <a:rPr lang="de-DE" sz="2000">
                <a:solidFill>
                  <a:srgbClr val="FF0000"/>
                </a:solidFill>
              </a:rPr>
              <a:t>Pause</a:t>
            </a:r>
            <a:br>
              <a:rPr lang="de-DE" sz="2000">
                <a:solidFill>
                  <a:srgbClr val="000000"/>
                </a:solidFill>
              </a:rPr>
            </a:br>
            <a:r>
              <a:rPr lang="de-DE" sz="2000"/>
              <a:t> </a:t>
            </a:r>
            <a:br>
              <a:rPr lang="de-DE" sz="2000">
                <a:cs typeface="Arial"/>
              </a:rPr>
            </a:br>
            <a:r>
              <a:rPr lang="de-DE" sz="2000" b="1">
                <a:cs typeface="Arial"/>
              </a:rPr>
              <a:t>TOP 5	</a:t>
            </a:r>
            <a:r>
              <a:rPr lang="de-DE" sz="2000">
                <a:solidFill>
                  <a:srgbClr val="000000"/>
                </a:solidFill>
              </a:rPr>
              <a:t>Fokuszielgruppe Kinder 2022/2023 – geplante Aktivitäten DOSB</a:t>
            </a:r>
            <a:br>
              <a:rPr lang="de-DE" sz="2000">
                <a:solidFill>
                  <a:srgbClr val="000000"/>
                </a:solidFill>
              </a:rPr>
            </a:br>
            <a:br>
              <a:rPr lang="de-DE" sz="2000">
                <a:cs typeface="Arial"/>
              </a:rPr>
            </a:br>
            <a:r>
              <a:rPr lang="de-DE" sz="2000" b="1">
                <a:cs typeface="Arial"/>
              </a:rPr>
              <a:t>TOP 6</a:t>
            </a:r>
            <a:r>
              <a:rPr lang="de-DE" sz="2000">
                <a:cs typeface="Arial"/>
              </a:rPr>
              <a:t>	Sonstige Themen</a:t>
            </a:r>
            <a:br>
              <a:rPr lang="de-DE" sz="2000">
                <a:cs typeface="Arial"/>
              </a:rPr>
            </a:br>
            <a:br>
              <a:rPr lang="de-DE" sz="2000">
                <a:cs typeface="Arial"/>
              </a:rPr>
            </a:br>
            <a:r>
              <a:rPr lang="de-DE" sz="2000" b="1" i="0">
                <a:effectLst/>
              </a:rPr>
              <a:t>TOP 7 </a:t>
            </a:r>
            <a:r>
              <a:rPr lang="de-DE" sz="2000" b="0" i="0">
                <a:effectLst/>
              </a:rPr>
              <a:t>	Verabschiedung</a:t>
            </a:r>
            <a:br>
              <a:rPr lang="de-DE" sz="2000" b="0" i="0">
                <a:effectLst/>
              </a:rPr>
            </a:br>
            <a:br>
              <a:rPr lang="de-DE" sz="900" b="0" i="0">
                <a:solidFill>
                  <a:srgbClr val="000000"/>
                </a:solidFill>
                <a:effectLst/>
                <a:latin typeface="Segoe UI" panose="020B0502040204020203" pitchFamily="34" charset="0"/>
              </a:rPr>
            </a:br>
            <a:r>
              <a:rPr lang="de-DE" sz="1800" b="0" i="0">
                <a:solidFill>
                  <a:srgbClr val="000000"/>
                </a:solidFill>
                <a:effectLst/>
                <a:latin typeface="Calibri" panose="020F0502020204030204" pitchFamily="34" charset="0"/>
              </a:rPr>
              <a:t> </a:t>
            </a:r>
            <a:br>
              <a:rPr lang="de-DE" sz="900" b="0" i="0">
                <a:solidFill>
                  <a:srgbClr val="000000"/>
                </a:solidFill>
                <a:effectLst/>
                <a:latin typeface="Segoe UI" panose="020B0502040204020203" pitchFamily="34" charset="0"/>
              </a:rPr>
            </a:br>
            <a:br>
              <a:rPr lang="de-DE" sz="1200" b="0" i="0">
                <a:solidFill>
                  <a:srgbClr val="000000"/>
                </a:solidFill>
                <a:effectLst/>
                <a:latin typeface="Segoe UI" panose="020B0502040204020203" pitchFamily="34" charset="0"/>
              </a:rPr>
            </a:br>
            <a:endParaRPr lang="de-DE" sz="2000">
              <a:cs typeface="Arial"/>
            </a:endParaRPr>
          </a:p>
        </p:txBody>
      </p:sp>
      <p:sp>
        <p:nvSpPr>
          <p:cNvPr id="2" name="Fußzeilenplatzhalter 1">
            <a:extLst>
              <a:ext uri="{FF2B5EF4-FFF2-40B4-BE49-F238E27FC236}">
                <a16:creationId xmlns:a16="http://schemas.microsoft.com/office/drawing/2014/main" id="{E2B1A173-997A-42BD-839E-FBE46808C974}"/>
              </a:ext>
            </a:extLst>
          </p:cNvPr>
          <p:cNvSpPr>
            <a:spLocks noGrp="1"/>
          </p:cNvSpPr>
          <p:nvPr>
            <p:ph type="ftr" sz="quarter" idx="10"/>
          </p:nvPr>
        </p:nvSpPr>
        <p:spPr/>
        <p:txBody>
          <a:bodyPr/>
          <a:lstStyle/>
          <a:p>
            <a:r>
              <a:rPr lang="de-DE">
                <a:solidFill>
                  <a:srgbClr val="9C9E9F"/>
                </a:solidFill>
              </a:rPr>
              <a:t>3. Arbeitskreissitzung Deutsches Sportabzeichen • 30. März 2022 • DOSB</a:t>
            </a:r>
          </a:p>
        </p:txBody>
      </p:sp>
    </p:spTree>
    <p:extLst>
      <p:ext uri="{BB962C8B-B14F-4D97-AF65-F5344CB8AC3E}">
        <p14:creationId xmlns:p14="http://schemas.microsoft.com/office/powerpoint/2010/main" val="129966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0323E-50CE-4B37-A9E0-E52FE651E785}"/>
              </a:ext>
            </a:extLst>
          </p:cNvPr>
          <p:cNvSpPr>
            <a:spLocks noGrp="1"/>
          </p:cNvSpPr>
          <p:nvPr>
            <p:ph type="title"/>
          </p:nvPr>
        </p:nvSpPr>
        <p:spPr/>
        <p:txBody>
          <a:bodyPr/>
          <a:lstStyle/>
          <a:p>
            <a:r>
              <a:rPr lang="de-DE"/>
              <a:t>TOP 3	Prüfungswesen</a:t>
            </a:r>
          </a:p>
        </p:txBody>
      </p:sp>
      <p:sp>
        <p:nvSpPr>
          <p:cNvPr id="4" name="Textplatzhalter 3">
            <a:extLst>
              <a:ext uri="{FF2B5EF4-FFF2-40B4-BE49-F238E27FC236}">
                <a16:creationId xmlns:a16="http://schemas.microsoft.com/office/drawing/2014/main" id="{0BB0F8A3-DAB1-4E60-A860-2853C795B82E}"/>
              </a:ext>
            </a:extLst>
          </p:cNvPr>
          <p:cNvSpPr>
            <a:spLocks noGrp="1"/>
          </p:cNvSpPr>
          <p:nvPr>
            <p:ph type="body" sz="quarter" idx="12"/>
          </p:nvPr>
        </p:nvSpPr>
        <p:spPr>
          <a:xfrm>
            <a:off x="458790" y="1418236"/>
            <a:ext cx="6210000" cy="460600"/>
          </a:xfrm>
        </p:spPr>
        <p:txBody>
          <a:bodyPr/>
          <a:lstStyle/>
          <a:p>
            <a:r>
              <a:rPr lang="de-DE" sz="2400"/>
              <a:t>Ehrenkodex</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6" name="Freihand 25">
                <a:extLst>
                  <a:ext uri="{FF2B5EF4-FFF2-40B4-BE49-F238E27FC236}">
                    <a16:creationId xmlns:a16="http://schemas.microsoft.com/office/drawing/2014/main" id="{4FE985D8-CD01-45D4-A6F5-A1347F3BE883}"/>
                  </a:ext>
                </a:extLst>
              </p14:cNvPr>
              <p14:cNvContentPartPr/>
              <p14:nvPr/>
            </p14:nvContentPartPr>
            <p14:xfrm>
              <a:off x="8823480" y="2681880"/>
              <a:ext cx="360" cy="360"/>
            </p14:xfrm>
          </p:contentPart>
        </mc:Choice>
        <mc:Fallback xmlns="">
          <p:pic>
            <p:nvPicPr>
              <p:cNvPr id="26" name="Freihand 25">
                <a:extLst>
                  <a:ext uri="{FF2B5EF4-FFF2-40B4-BE49-F238E27FC236}">
                    <a16:creationId xmlns:a16="http://schemas.microsoft.com/office/drawing/2014/main" id="{4FE985D8-CD01-45D4-A6F5-A1347F3BE883}"/>
                  </a:ext>
                </a:extLst>
              </p:cNvPr>
              <p:cNvPicPr/>
              <p:nvPr/>
            </p:nvPicPr>
            <p:blipFill>
              <a:blip r:embed="rId3"/>
              <a:stretch>
                <a:fillRect/>
              </a:stretch>
            </p:blipFill>
            <p:spPr>
              <a:xfrm>
                <a:off x="8805480" y="25738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7" name="Freihand 26">
                <a:extLst>
                  <a:ext uri="{FF2B5EF4-FFF2-40B4-BE49-F238E27FC236}">
                    <a16:creationId xmlns:a16="http://schemas.microsoft.com/office/drawing/2014/main" id="{BE0EEF07-FF37-4D48-8985-49D31DF861E4}"/>
                  </a:ext>
                </a:extLst>
              </p14:cNvPr>
              <p14:cNvContentPartPr/>
              <p14:nvPr/>
            </p14:nvContentPartPr>
            <p14:xfrm>
              <a:off x="2990400" y="1672440"/>
              <a:ext cx="360" cy="360"/>
            </p14:xfrm>
          </p:contentPart>
        </mc:Choice>
        <mc:Fallback xmlns="">
          <p:pic>
            <p:nvPicPr>
              <p:cNvPr id="27" name="Freihand 26">
                <a:extLst>
                  <a:ext uri="{FF2B5EF4-FFF2-40B4-BE49-F238E27FC236}">
                    <a16:creationId xmlns:a16="http://schemas.microsoft.com/office/drawing/2014/main" id="{BE0EEF07-FF37-4D48-8985-49D31DF861E4}"/>
                  </a:ext>
                </a:extLst>
              </p:cNvPr>
              <p:cNvPicPr/>
              <p:nvPr/>
            </p:nvPicPr>
            <p:blipFill>
              <a:blip r:embed="rId5"/>
              <a:stretch>
                <a:fillRect/>
              </a:stretch>
            </p:blipFill>
            <p:spPr>
              <a:xfrm>
                <a:off x="2972400" y="15644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8" name="Freihand 27">
                <a:extLst>
                  <a:ext uri="{FF2B5EF4-FFF2-40B4-BE49-F238E27FC236}">
                    <a16:creationId xmlns:a16="http://schemas.microsoft.com/office/drawing/2014/main" id="{BFD33FFC-7B2D-414C-B021-3DDA5D04384C}"/>
                  </a:ext>
                </a:extLst>
              </p14:cNvPr>
              <p14:cNvContentPartPr/>
              <p14:nvPr/>
            </p14:nvContentPartPr>
            <p14:xfrm>
              <a:off x="5047800" y="3162120"/>
              <a:ext cx="360" cy="360"/>
            </p14:xfrm>
          </p:contentPart>
        </mc:Choice>
        <mc:Fallback xmlns="">
          <p:pic>
            <p:nvPicPr>
              <p:cNvPr id="28" name="Freihand 27">
                <a:extLst>
                  <a:ext uri="{FF2B5EF4-FFF2-40B4-BE49-F238E27FC236}">
                    <a16:creationId xmlns:a16="http://schemas.microsoft.com/office/drawing/2014/main" id="{BFD33FFC-7B2D-414C-B021-3DDA5D04384C}"/>
                  </a:ext>
                </a:extLst>
              </p:cNvPr>
              <p:cNvPicPr/>
              <p:nvPr/>
            </p:nvPicPr>
            <p:blipFill>
              <a:blip r:embed="rId7"/>
              <a:stretch>
                <a:fillRect/>
              </a:stretch>
            </p:blipFill>
            <p:spPr>
              <a:xfrm>
                <a:off x="5029800" y="30541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9" name="Freihand 28">
                <a:extLst>
                  <a:ext uri="{FF2B5EF4-FFF2-40B4-BE49-F238E27FC236}">
                    <a16:creationId xmlns:a16="http://schemas.microsoft.com/office/drawing/2014/main" id="{73D347D6-FB7F-467B-B244-8FC87EE3EACC}"/>
                  </a:ext>
                </a:extLst>
              </p14:cNvPr>
              <p14:cNvContentPartPr/>
              <p14:nvPr/>
            </p14:nvContentPartPr>
            <p14:xfrm>
              <a:off x="4632360" y="1737240"/>
              <a:ext cx="360" cy="360"/>
            </p14:xfrm>
          </p:contentPart>
        </mc:Choice>
        <mc:Fallback xmlns="">
          <p:pic>
            <p:nvPicPr>
              <p:cNvPr id="29" name="Freihand 28">
                <a:extLst>
                  <a:ext uri="{FF2B5EF4-FFF2-40B4-BE49-F238E27FC236}">
                    <a16:creationId xmlns:a16="http://schemas.microsoft.com/office/drawing/2014/main" id="{73D347D6-FB7F-467B-B244-8FC87EE3EACC}"/>
                  </a:ext>
                </a:extLst>
              </p:cNvPr>
              <p:cNvPicPr/>
              <p:nvPr/>
            </p:nvPicPr>
            <p:blipFill>
              <a:blip r:embed="rId9"/>
              <a:stretch>
                <a:fillRect/>
              </a:stretch>
            </p:blipFill>
            <p:spPr>
              <a:xfrm>
                <a:off x="4614360" y="16292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0" name="Freihand 29">
                <a:extLst>
                  <a:ext uri="{FF2B5EF4-FFF2-40B4-BE49-F238E27FC236}">
                    <a16:creationId xmlns:a16="http://schemas.microsoft.com/office/drawing/2014/main" id="{6B832702-A4AE-476A-A74D-DB4FC21DC98E}"/>
                  </a:ext>
                </a:extLst>
              </p14:cNvPr>
              <p14:cNvContentPartPr/>
              <p14:nvPr/>
            </p14:nvContentPartPr>
            <p14:xfrm>
              <a:off x="2838120" y="3276240"/>
              <a:ext cx="360" cy="360"/>
            </p14:xfrm>
          </p:contentPart>
        </mc:Choice>
        <mc:Fallback xmlns="">
          <p:pic>
            <p:nvPicPr>
              <p:cNvPr id="30" name="Freihand 29">
                <a:extLst>
                  <a:ext uri="{FF2B5EF4-FFF2-40B4-BE49-F238E27FC236}">
                    <a16:creationId xmlns:a16="http://schemas.microsoft.com/office/drawing/2014/main" id="{6B832702-A4AE-476A-A74D-DB4FC21DC98E}"/>
                  </a:ext>
                </a:extLst>
              </p:cNvPr>
              <p:cNvPicPr/>
              <p:nvPr/>
            </p:nvPicPr>
            <p:blipFill>
              <a:blip r:embed="rId11"/>
              <a:stretch>
                <a:fillRect/>
              </a:stretch>
            </p:blipFill>
            <p:spPr>
              <a:xfrm>
                <a:off x="2820120" y="31682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1" name="Freihand 30">
                <a:extLst>
                  <a:ext uri="{FF2B5EF4-FFF2-40B4-BE49-F238E27FC236}">
                    <a16:creationId xmlns:a16="http://schemas.microsoft.com/office/drawing/2014/main" id="{939792CB-1421-4F89-B4D6-C94419ADC650}"/>
                  </a:ext>
                </a:extLst>
              </p14:cNvPr>
              <p14:cNvContentPartPr/>
              <p14:nvPr/>
            </p14:nvContentPartPr>
            <p14:xfrm>
              <a:off x="7928160" y="3409800"/>
              <a:ext cx="360" cy="360"/>
            </p14:xfrm>
          </p:contentPart>
        </mc:Choice>
        <mc:Fallback xmlns="">
          <p:pic>
            <p:nvPicPr>
              <p:cNvPr id="31" name="Freihand 30">
                <a:extLst>
                  <a:ext uri="{FF2B5EF4-FFF2-40B4-BE49-F238E27FC236}">
                    <a16:creationId xmlns:a16="http://schemas.microsoft.com/office/drawing/2014/main" id="{939792CB-1421-4F89-B4D6-C94419ADC650}"/>
                  </a:ext>
                </a:extLst>
              </p:cNvPr>
              <p:cNvPicPr/>
              <p:nvPr/>
            </p:nvPicPr>
            <p:blipFill>
              <a:blip r:embed="rId13"/>
              <a:stretch>
                <a:fillRect/>
              </a:stretch>
            </p:blipFill>
            <p:spPr>
              <a:xfrm>
                <a:off x="7910160" y="3301800"/>
                <a:ext cx="36000" cy="216000"/>
              </a:xfrm>
              <a:prstGeom prst="rect">
                <a:avLst/>
              </a:prstGeom>
            </p:spPr>
          </p:pic>
        </mc:Fallback>
      </mc:AlternateContent>
      <p:sp>
        <p:nvSpPr>
          <p:cNvPr id="13" name="Fußzeilenplatzhalter 1">
            <a:extLst>
              <a:ext uri="{FF2B5EF4-FFF2-40B4-BE49-F238E27FC236}">
                <a16:creationId xmlns:a16="http://schemas.microsoft.com/office/drawing/2014/main" id="{306163EB-04EF-4876-81AC-1C1AB2A81076}"/>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pic>
        <p:nvPicPr>
          <p:cNvPr id="10" name="Grafik 9">
            <a:extLst>
              <a:ext uri="{FF2B5EF4-FFF2-40B4-BE49-F238E27FC236}">
                <a16:creationId xmlns:a16="http://schemas.microsoft.com/office/drawing/2014/main" id="{D467AAB7-7A27-4C51-98A2-EB8FD9F416CA}"/>
              </a:ext>
            </a:extLst>
          </p:cNvPr>
          <p:cNvPicPr>
            <a:picLocks noChangeAspect="1"/>
          </p:cNvPicPr>
          <p:nvPr/>
        </p:nvPicPr>
        <p:blipFill>
          <a:blip r:embed="rId14"/>
          <a:stretch>
            <a:fillRect/>
          </a:stretch>
        </p:blipFill>
        <p:spPr>
          <a:xfrm>
            <a:off x="3405951" y="969096"/>
            <a:ext cx="4456246" cy="64785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956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660B3-5F6E-4DD5-A37F-A25821AD334B}"/>
              </a:ext>
            </a:extLst>
          </p:cNvPr>
          <p:cNvSpPr>
            <a:spLocks noGrp="1"/>
          </p:cNvSpPr>
          <p:nvPr>
            <p:ph type="title"/>
          </p:nvPr>
        </p:nvSpPr>
        <p:spPr/>
        <p:txBody>
          <a:bodyPr/>
          <a:lstStyle/>
          <a:p>
            <a:r>
              <a:rPr lang="de-DE"/>
              <a:t>TOP 3	Prüfungswesen</a:t>
            </a:r>
            <a:br>
              <a:rPr lang="de-DE"/>
            </a:br>
            <a:endParaRPr lang="de-DE"/>
          </a:p>
        </p:txBody>
      </p:sp>
      <p:sp>
        <p:nvSpPr>
          <p:cNvPr id="4" name="Textplatzhalter 3">
            <a:extLst>
              <a:ext uri="{FF2B5EF4-FFF2-40B4-BE49-F238E27FC236}">
                <a16:creationId xmlns:a16="http://schemas.microsoft.com/office/drawing/2014/main" id="{EAE177F7-66E8-4640-B4A2-38311811E219}"/>
              </a:ext>
            </a:extLst>
          </p:cNvPr>
          <p:cNvSpPr>
            <a:spLocks noGrp="1"/>
          </p:cNvSpPr>
          <p:nvPr>
            <p:ph type="body" sz="quarter" idx="12"/>
          </p:nvPr>
        </p:nvSpPr>
        <p:spPr>
          <a:xfrm>
            <a:off x="458789" y="1528764"/>
            <a:ext cx="8904667" cy="420214"/>
          </a:xfrm>
        </p:spPr>
        <p:txBody>
          <a:bodyPr/>
          <a:lstStyle/>
          <a:p>
            <a:r>
              <a:rPr lang="de-DE"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Online-Modul Prüfer*innen LSB-Nordrhein-Westfalen</a:t>
            </a:r>
            <a:endParaRPr lang="de-DE"/>
          </a:p>
        </p:txBody>
      </p:sp>
      <p:pic>
        <p:nvPicPr>
          <p:cNvPr id="8" name="Grafik 7">
            <a:extLst>
              <a:ext uri="{FF2B5EF4-FFF2-40B4-BE49-F238E27FC236}">
                <a16:creationId xmlns:a16="http://schemas.microsoft.com/office/drawing/2014/main" id="{0E672FC4-FCE1-4155-83CB-364DAD74E0FF}"/>
              </a:ext>
            </a:extLst>
          </p:cNvPr>
          <p:cNvPicPr>
            <a:picLocks noChangeAspect="1"/>
          </p:cNvPicPr>
          <p:nvPr/>
        </p:nvPicPr>
        <p:blipFill>
          <a:blip r:embed="rId2"/>
          <a:stretch>
            <a:fillRect/>
          </a:stretch>
        </p:blipFill>
        <p:spPr>
          <a:xfrm>
            <a:off x="806179" y="2131084"/>
            <a:ext cx="8599778" cy="4249108"/>
          </a:xfrm>
          <a:prstGeom prst="rect">
            <a:avLst/>
          </a:prstGeom>
          <a:ln>
            <a:solidFill>
              <a:schemeClr val="accent1"/>
            </a:solidFill>
          </a:ln>
        </p:spPr>
      </p:pic>
      <p:sp>
        <p:nvSpPr>
          <p:cNvPr id="9" name="Fußzeilenplatzhalter 1">
            <a:extLst>
              <a:ext uri="{FF2B5EF4-FFF2-40B4-BE49-F238E27FC236}">
                <a16:creationId xmlns:a16="http://schemas.microsoft.com/office/drawing/2014/main" id="{2BC24C99-25A3-432A-BC2F-168984523EBA}"/>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8664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80DC0E9-F4DD-417D-B5C8-1F5E511B4FDB}"/>
              </a:ext>
            </a:extLst>
          </p:cNvPr>
          <p:cNvSpPr>
            <a:spLocks noGrp="1"/>
          </p:cNvSpPr>
          <p:nvPr>
            <p:ph type="title"/>
          </p:nvPr>
        </p:nvSpPr>
        <p:spPr/>
        <p:txBody>
          <a:bodyPr/>
          <a:lstStyle/>
          <a:p>
            <a:r>
              <a:rPr lang="de-DE"/>
              <a:t>TOP 3	Prüfungswesen</a:t>
            </a:r>
          </a:p>
        </p:txBody>
      </p:sp>
      <p:sp>
        <p:nvSpPr>
          <p:cNvPr id="11" name="Textplatzhalter 10">
            <a:extLst>
              <a:ext uri="{FF2B5EF4-FFF2-40B4-BE49-F238E27FC236}">
                <a16:creationId xmlns:a16="http://schemas.microsoft.com/office/drawing/2014/main" id="{B57D8A47-95E6-4FA6-AABC-1C42931E26D2}"/>
              </a:ext>
            </a:extLst>
          </p:cNvPr>
          <p:cNvSpPr>
            <a:spLocks noGrp="1"/>
          </p:cNvSpPr>
          <p:nvPr>
            <p:ph type="body" sz="quarter" idx="15"/>
          </p:nvPr>
        </p:nvSpPr>
        <p:spPr>
          <a:xfrm>
            <a:off x="458787" y="2988631"/>
            <a:ext cx="4530307" cy="612000"/>
          </a:xfrm>
        </p:spPr>
        <p:txBody>
          <a:bodyPr/>
          <a:lstStyle/>
          <a:p>
            <a:pPr algn="ctr"/>
            <a:r>
              <a:rPr lang="de-DE" sz="2800"/>
              <a:t>Sportlehrer*innen</a:t>
            </a:r>
          </a:p>
        </p:txBody>
      </p:sp>
      <p:sp>
        <p:nvSpPr>
          <p:cNvPr id="12" name="Textplatzhalter 11">
            <a:extLst>
              <a:ext uri="{FF2B5EF4-FFF2-40B4-BE49-F238E27FC236}">
                <a16:creationId xmlns:a16="http://schemas.microsoft.com/office/drawing/2014/main" id="{0833E45D-6664-4E64-AE6F-2136439290F4}"/>
              </a:ext>
            </a:extLst>
          </p:cNvPr>
          <p:cNvSpPr>
            <a:spLocks noGrp="1"/>
          </p:cNvSpPr>
          <p:nvPr>
            <p:ph type="body" sz="quarter" idx="16"/>
          </p:nvPr>
        </p:nvSpPr>
        <p:spPr>
          <a:xfrm>
            <a:off x="5346701" y="2977279"/>
            <a:ext cx="4691822" cy="612000"/>
          </a:xfrm>
        </p:spPr>
        <p:txBody>
          <a:bodyPr/>
          <a:lstStyle/>
          <a:p>
            <a:r>
              <a:rPr lang="de-DE" sz="2800"/>
              <a:t>Fachfremdunterrichtende</a:t>
            </a:r>
          </a:p>
        </p:txBody>
      </p:sp>
      <p:sp>
        <p:nvSpPr>
          <p:cNvPr id="8" name="Textplatzhalter 7">
            <a:extLst>
              <a:ext uri="{FF2B5EF4-FFF2-40B4-BE49-F238E27FC236}">
                <a16:creationId xmlns:a16="http://schemas.microsoft.com/office/drawing/2014/main" id="{2DEF8DF2-585A-4E76-9A19-649D97668B90}"/>
              </a:ext>
            </a:extLst>
          </p:cNvPr>
          <p:cNvSpPr>
            <a:spLocks noGrp="1"/>
          </p:cNvSpPr>
          <p:nvPr>
            <p:ph type="body" sz="quarter" idx="12"/>
          </p:nvPr>
        </p:nvSpPr>
        <p:spPr>
          <a:xfrm>
            <a:off x="458788" y="3780631"/>
            <a:ext cx="4530307" cy="2518574"/>
          </a:xfrm>
          <a:ln>
            <a:solidFill>
              <a:schemeClr val="accent1"/>
            </a:solidFill>
          </a:ln>
        </p:spPr>
        <p:txBody>
          <a:bodyPr/>
          <a:lstStyle/>
          <a:p>
            <a:pPr marL="285750" indent="-285750">
              <a:buFont typeface="Arial" panose="020B0604020202020204" pitchFamily="34" charset="0"/>
              <a:buChar char="•"/>
            </a:pPr>
            <a:r>
              <a:rPr lang="de-DE" sz="2000"/>
              <a:t>Hochschulzeugnis</a:t>
            </a:r>
          </a:p>
          <a:p>
            <a:pPr marL="285750" indent="-285750">
              <a:buFont typeface="Arial" panose="020B0604020202020204" pitchFamily="34" charset="0"/>
              <a:buChar char="•"/>
            </a:pPr>
            <a:r>
              <a:rPr lang="de-DE" sz="2000"/>
              <a:t>Bestätigung der Schule </a:t>
            </a:r>
          </a:p>
          <a:p>
            <a:endParaRPr lang="de-DE"/>
          </a:p>
        </p:txBody>
      </p:sp>
      <p:sp>
        <p:nvSpPr>
          <p:cNvPr id="9" name="Textplatzhalter 8">
            <a:extLst>
              <a:ext uri="{FF2B5EF4-FFF2-40B4-BE49-F238E27FC236}">
                <a16:creationId xmlns:a16="http://schemas.microsoft.com/office/drawing/2014/main" id="{DB337549-0FAE-40C2-8C45-D1ACDA0114C3}"/>
              </a:ext>
            </a:extLst>
          </p:cNvPr>
          <p:cNvSpPr>
            <a:spLocks noGrp="1"/>
          </p:cNvSpPr>
          <p:nvPr>
            <p:ph type="body" sz="quarter" idx="13"/>
          </p:nvPr>
        </p:nvSpPr>
        <p:spPr>
          <a:xfrm>
            <a:off x="5346700" y="3780631"/>
            <a:ext cx="4691822" cy="2518574"/>
          </a:xfrm>
          <a:ln>
            <a:solidFill>
              <a:schemeClr val="accent1"/>
            </a:solidFill>
          </a:ln>
        </p:spPr>
        <p:txBody>
          <a:bodyPr/>
          <a:lstStyle/>
          <a:p>
            <a:pPr marL="285750" indent="-285750">
              <a:buFont typeface="Arial" panose="020B0604020202020204" pitchFamily="34" charset="0"/>
              <a:buChar char="•"/>
            </a:pPr>
            <a:r>
              <a:rPr lang="de-DE" sz="2000"/>
              <a:t>Bestätigung der Schule</a:t>
            </a:r>
          </a:p>
          <a:p>
            <a:pPr marL="285750" indent="-285750">
              <a:buFont typeface="Arial" panose="020B0604020202020204" pitchFamily="34" charset="0"/>
              <a:buChar char="•"/>
            </a:pPr>
            <a:r>
              <a:rPr lang="de-DE" sz="2000"/>
              <a:t>Zusatzausbildung – welche? </a:t>
            </a:r>
          </a:p>
          <a:p>
            <a:endParaRPr lang="de-DE"/>
          </a:p>
        </p:txBody>
      </p:sp>
      <p:sp>
        <p:nvSpPr>
          <p:cNvPr id="15" name="Textfeld 14">
            <a:extLst>
              <a:ext uri="{FF2B5EF4-FFF2-40B4-BE49-F238E27FC236}">
                <a16:creationId xmlns:a16="http://schemas.microsoft.com/office/drawing/2014/main" id="{04E39DE5-C017-4C48-9CCE-3847395B5421}"/>
              </a:ext>
            </a:extLst>
          </p:cNvPr>
          <p:cNvSpPr txBox="1"/>
          <p:nvPr/>
        </p:nvSpPr>
        <p:spPr>
          <a:xfrm>
            <a:off x="458787" y="1504157"/>
            <a:ext cx="9775824" cy="1107996"/>
          </a:xfrm>
          <a:prstGeom prst="rect">
            <a:avLst/>
          </a:prstGeom>
          <a:noFill/>
        </p:spPr>
        <p:txBody>
          <a:bodyPr wrap="square">
            <a:spAutoFit/>
          </a:bodyPr>
          <a:lstStyle/>
          <a:p>
            <a:r>
              <a:rPr lang="de-DE"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Welcher Nachweis wird aktuell von den LSB/V verlangt, um Sportlehrenden an Schulen einen Prüferausweis auszustellen (Sportlehrer*innen/fachfremd Unterrichtende)?</a:t>
            </a:r>
          </a:p>
        </p:txBody>
      </p:sp>
      <p:sp>
        <p:nvSpPr>
          <p:cNvPr id="10" name="Fußzeilenplatzhalter 1">
            <a:extLst>
              <a:ext uri="{FF2B5EF4-FFF2-40B4-BE49-F238E27FC236}">
                <a16:creationId xmlns:a16="http://schemas.microsoft.com/office/drawing/2014/main" id="{70546F31-02EB-452C-8FBD-6A18A0A4B687}"/>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411799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E00F6-1338-41C6-9FCC-0550CA5D360B}"/>
              </a:ext>
            </a:extLst>
          </p:cNvPr>
          <p:cNvSpPr>
            <a:spLocks noGrp="1"/>
          </p:cNvSpPr>
          <p:nvPr>
            <p:ph type="title"/>
          </p:nvPr>
        </p:nvSpPr>
        <p:spPr>
          <a:xfrm>
            <a:off x="458793" y="469307"/>
            <a:ext cx="9775825" cy="1169988"/>
          </a:xfrm>
        </p:spPr>
        <p:txBody>
          <a:bodyPr/>
          <a:lstStyle/>
          <a:p>
            <a:r>
              <a:rPr lang="de-DE" sz="3000"/>
              <a:t>TOP 4	Aktuelles aus dem Partnerumfeld</a:t>
            </a:r>
          </a:p>
        </p:txBody>
      </p:sp>
    </p:spTree>
    <p:extLst>
      <p:ext uri="{BB962C8B-B14F-4D97-AF65-F5344CB8AC3E}">
        <p14:creationId xmlns:p14="http://schemas.microsoft.com/office/powerpoint/2010/main" val="157777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8FF13-1D4B-4B24-B052-2FB4D69C016D}"/>
              </a:ext>
            </a:extLst>
          </p:cNvPr>
          <p:cNvSpPr>
            <a:spLocks noGrp="1"/>
          </p:cNvSpPr>
          <p:nvPr>
            <p:ph type="title"/>
          </p:nvPr>
        </p:nvSpPr>
        <p:spPr/>
        <p:txBody>
          <a:bodyPr/>
          <a:lstStyle/>
          <a:p>
            <a:r>
              <a:rPr lang="de-DE"/>
              <a:t>TOP 4	Aktuelles aus dem Partnerumfeld </a:t>
            </a:r>
          </a:p>
        </p:txBody>
      </p:sp>
      <p:sp>
        <p:nvSpPr>
          <p:cNvPr id="3" name="Inhaltsplatzhalter 2">
            <a:extLst>
              <a:ext uri="{FF2B5EF4-FFF2-40B4-BE49-F238E27FC236}">
                <a16:creationId xmlns:a16="http://schemas.microsoft.com/office/drawing/2014/main" id="{C2DFB3D2-153D-47FB-B473-5DB696BD6288}"/>
              </a:ext>
            </a:extLst>
          </p:cNvPr>
          <p:cNvSpPr>
            <a:spLocks noGrp="1"/>
          </p:cNvSpPr>
          <p:nvPr>
            <p:ph idx="1"/>
          </p:nvPr>
        </p:nvSpPr>
        <p:spPr/>
        <p:txBody>
          <a:bodyPr/>
          <a:lstStyle/>
          <a:p>
            <a:endParaRPr lang="de-DE"/>
          </a:p>
        </p:txBody>
      </p:sp>
      <p:sp>
        <p:nvSpPr>
          <p:cNvPr id="4" name="Textplatzhalter 3">
            <a:extLst>
              <a:ext uri="{FF2B5EF4-FFF2-40B4-BE49-F238E27FC236}">
                <a16:creationId xmlns:a16="http://schemas.microsoft.com/office/drawing/2014/main" id="{513A3C2C-4EEB-41DA-A433-5AC2F4AE5ADD}"/>
              </a:ext>
            </a:extLst>
          </p:cNvPr>
          <p:cNvSpPr>
            <a:spLocks noGrp="1"/>
          </p:cNvSpPr>
          <p:nvPr>
            <p:ph type="body" sz="quarter" idx="12"/>
          </p:nvPr>
        </p:nvSpPr>
        <p:spPr/>
        <p:txBody>
          <a:bodyPr/>
          <a:lstStyle/>
          <a:p>
            <a:pPr marL="251460" indent="-251460"/>
            <a:r>
              <a:rPr lang="de-DE"/>
              <a:t>Aktivierungsmaßnahmen Nationale Förderer</a:t>
            </a:r>
          </a:p>
          <a:p>
            <a:pPr marL="251460" indent="-251460"/>
            <a:r>
              <a:rPr lang="de-DE"/>
              <a:t>Geburtstagsbox</a:t>
            </a:r>
            <a:endParaRPr lang="de-DE">
              <a:cs typeface="Arial"/>
            </a:endParaRPr>
          </a:p>
          <a:p>
            <a:pPr marL="251460" indent="-251460"/>
            <a:r>
              <a:rPr lang="de-DE">
                <a:cs typeface="Arial"/>
              </a:rPr>
              <a:t>Bewegt im Betrieb 2.0</a:t>
            </a:r>
          </a:p>
          <a:p>
            <a:pPr marL="251460" indent="-251460"/>
            <a:r>
              <a:rPr lang="de-DE">
                <a:cs typeface="Arial"/>
              </a:rPr>
              <a:t>DSA-Tag für Betriebe</a:t>
            </a:r>
          </a:p>
          <a:p>
            <a:pPr marL="251460" indent="-251460"/>
            <a:endParaRPr lang="de-DE">
              <a:cs typeface="Arial"/>
            </a:endParaRPr>
          </a:p>
          <a:p>
            <a:pPr marL="251460" indent="-251460"/>
            <a:endParaRPr lang="de-DE">
              <a:cs typeface="Arial"/>
            </a:endParaRPr>
          </a:p>
        </p:txBody>
      </p:sp>
      <p:sp>
        <p:nvSpPr>
          <p:cNvPr id="5" name="Textplatzhalter 4">
            <a:extLst>
              <a:ext uri="{FF2B5EF4-FFF2-40B4-BE49-F238E27FC236}">
                <a16:creationId xmlns:a16="http://schemas.microsoft.com/office/drawing/2014/main" id="{A29EB8D7-CD76-4EA3-81BB-6B1C5211E316}"/>
              </a:ext>
            </a:extLst>
          </p:cNvPr>
          <p:cNvSpPr>
            <a:spLocks noGrp="1"/>
          </p:cNvSpPr>
          <p:nvPr>
            <p:ph type="body" sz="quarter" idx="14"/>
          </p:nvPr>
        </p:nvSpPr>
        <p:spPr/>
        <p:txBody>
          <a:bodyPr/>
          <a:lstStyle/>
          <a:p>
            <a:endParaRPr lang="de-DE"/>
          </a:p>
        </p:txBody>
      </p:sp>
      <p:sp>
        <p:nvSpPr>
          <p:cNvPr id="7" name="Fußzeilenplatzhalter 1">
            <a:extLst>
              <a:ext uri="{FF2B5EF4-FFF2-40B4-BE49-F238E27FC236}">
                <a16:creationId xmlns:a16="http://schemas.microsoft.com/office/drawing/2014/main" id="{BF68C3B8-9D61-40C4-B917-1F45C770A54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3806136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4F1A5-5ED8-410A-9C04-0C0614CAFAC0}"/>
              </a:ext>
            </a:extLst>
          </p:cNvPr>
          <p:cNvSpPr>
            <a:spLocks noGrp="1"/>
          </p:cNvSpPr>
          <p:nvPr>
            <p:ph type="title"/>
          </p:nvPr>
        </p:nvSpPr>
        <p:spPr/>
        <p:txBody>
          <a:bodyPr/>
          <a:lstStyle/>
          <a:p>
            <a:r>
              <a:rPr lang="de-DE"/>
              <a:t>Aktivierungsmaßnahmen Nationale Förderer </a:t>
            </a:r>
          </a:p>
        </p:txBody>
      </p:sp>
      <p:sp>
        <p:nvSpPr>
          <p:cNvPr id="7" name="Textplatzhalter 6">
            <a:extLst>
              <a:ext uri="{FF2B5EF4-FFF2-40B4-BE49-F238E27FC236}">
                <a16:creationId xmlns:a16="http://schemas.microsoft.com/office/drawing/2014/main" id="{9FE16BCC-E0EA-48B3-8602-B9A06C18B701}"/>
              </a:ext>
            </a:extLst>
          </p:cNvPr>
          <p:cNvSpPr>
            <a:spLocks noGrp="1"/>
          </p:cNvSpPr>
          <p:nvPr>
            <p:ph type="body" sz="quarter" idx="16"/>
          </p:nvPr>
        </p:nvSpPr>
        <p:spPr/>
        <p:txBody>
          <a:bodyPr/>
          <a:lstStyle/>
          <a:p>
            <a:r>
              <a:rPr lang="de-DE"/>
              <a:t>Sparkasse | </a:t>
            </a:r>
            <a:r>
              <a:rPr lang="de-DE" err="1"/>
              <a:t>Ernsting´s</a:t>
            </a:r>
            <a:r>
              <a:rPr lang="de-DE"/>
              <a:t> </a:t>
            </a:r>
            <a:r>
              <a:rPr lang="de-DE" err="1"/>
              <a:t>family</a:t>
            </a:r>
            <a:r>
              <a:rPr lang="de-DE"/>
              <a:t> | </a:t>
            </a:r>
            <a:r>
              <a:rPr lang="de-DE" err="1"/>
              <a:t>kinder</a:t>
            </a:r>
            <a:r>
              <a:rPr lang="de-DE"/>
              <a:t> Joy </a:t>
            </a:r>
            <a:r>
              <a:rPr lang="de-DE" err="1"/>
              <a:t>of</a:t>
            </a:r>
            <a:r>
              <a:rPr lang="de-DE"/>
              <a:t> Moving: DSA-Botschafter</a:t>
            </a:r>
          </a:p>
        </p:txBody>
      </p:sp>
      <p:sp>
        <p:nvSpPr>
          <p:cNvPr id="8" name="Textplatzhalter 7">
            <a:extLst>
              <a:ext uri="{FF2B5EF4-FFF2-40B4-BE49-F238E27FC236}">
                <a16:creationId xmlns:a16="http://schemas.microsoft.com/office/drawing/2014/main" id="{1FEFC69B-019D-4130-A71D-7BF6038021EA}"/>
              </a:ext>
            </a:extLst>
          </p:cNvPr>
          <p:cNvSpPr>
            <a:spLocks noGrp="1"/>
          </p:cNvSpPr>
          <p:nvPr>
            <p:ph type="body" sz="quarter" idx="17"/>
          </p:nvPr>
        </p:nvSpPr>
        <p:spPr/>
        <p:txBody>
          <a:bodyPr/>
          <a:lstStyle/>
          <a:p>
            <a:r>
              <a:rPr lang="de-DE" err="1"/>
              <a:t>kinder</a:t>
            </a:r>
            <a:r>
              <a:rPr lang="de-DE"/>
              <a:t> Joy </a:t>
            </a:r>
            <a:r>
              <a:rPr lang="de-DE" err="1"/>
              <a:t>of</a:t>
            </a:r>
            <a:r>
              <a:rPr lang="de-DE"/>
              <a:t> Moving: Foto-Station / Aktionsmodule</a:t>
            </a:r>
          </a:p>
        </p:txBody>
      </p:sp>
      <p:sp>
        <p:nvSpPr>
          <p:cNvPr id="9" name="Textplatzhalter 8">
            <a:extLst>
              <a:ext uri="{FF2B5EF4-FFF2-40B4-BE49-F238E27FC236}">
                <a16:creationId xmlns:a16="http://schemas.microsoft.com/office/drawing/2014/main" id="{86764BF2-2D32-44CB-975B-BBF533DB5A46}"/>
              </a:ext>
            </a:extLst>
          </p:cNvPr>
          <p:cNvSpPr>
            <a:spLocks noGrp="1"/>
          </p:cNvSpPr>
          <p:nvPr>
            <p:ph type="body" sz="quarter" idx="18"/>
          </p:nvPr>
        </p:nvSpPr>
        <p:spPr/>
        <p:txBody>
          <a:bodyPr/>
          <a:lstStyle/>
          <a:p>
            <a:r>
              <a:rPr lang="de-DE"/>
              <a:t>BKK24: DSA-Tag für Betriebe </a:t>
            </a:r>
          </a:p>
        </p:txBody>
      </p:sp>
      <p:sp>
        <p:nvSpPr>
          <p:cNvPr id="26" name="Textplatzhalter 8">
            <a:extLst>
              <a:ext uri="{FF2B5EF4-FFF2-40B4-BE49-F238E27FC236}">
                <a16:creationId xmlns:a16="http://schemas.microsoft.com/office/drawing/2014/main" id="{0F4108A8-4EBC-4D34-AF90-030271DCED80}"/>
              </a:ext>
            </a:extLst>
          </p:cNvPr>
          <p:cNvSpPr txBox="1">
            <a:spLocks/>
          </p:cNvSpPr>
          <p:nvPr/>
        </p:nvSpPr>
        <p:spPr>
          <a:xfrm>
            <a:off x="458782" y="3591733"/>
            <a:ext cx="3129840" cy="180000"/>
          </a:xfrm>
          <a:prstGeom prst="rect">
            <a:avLst/>
          </a:prstGeom>
        </p:spPr>
        <p:txBody>
          <a:bodyPr vert="horz" lIns="0" tIns="0" rIns="0" bIns="0" rtlCol="0" anchor="t" anchorCtr="0">
            <a:noAutofit/>
          </a:bodyPr>
          <a:lstStyle>
            <a:lvl1pPr marL="0" indent="0" algn="l" defTabSz="1042136" rtl="0" eaLnBrk="1" latinLnBrk="0" hangingPunct="1">
              <a:lnSpc>
                <a:spcPct val="100000"/>
              </a:lnSpc>
              <a:spcBef>
                <a:spcPts val="0"/>
              </a:spcBef>
              <a:buClr>
                <a:schemeClr val="tx2"/>
              </a:buClr>
              <a:buFont typeface="Arial" panose="020B0604020202020204" pitchFamily="34" charset="0"/>
              <a:buNone/>
              <a:defRPr lang="de-DE" sz="700" b="0" i="0" u="none" strike="noStrike" kern="1200" baseline="0" smtClean="0">
                <a:solidFill>
                  <a:schemeClr val="tx1"/>
                </a:solidFill>
                <a:latin typeface="+mn-lt"/>
                <a:ea typeface="+mn-ea"/>
                <a:cs typeface="+mn-cs"/>
              </a:defRPr>
            </a:lvl1pPr>
            <a:lvl2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2pPr>
            <a:lvl3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3pPr>
            <a:lvl4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4pPr>
            <a:lvl5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5pPr>
            <a:lvl6pPr marL="0" indent="0" algn="l" defTabSz="1042136" rtl="0" eaLnBrk="1" latinLnBrk="0" hangingPunct="1">
              <a:lnSpc>
                <a:spcPct val="100000"/>
              </a:lnSpc>
              <a:spcBef>
                <a:spcPts val="0"/>
              </a:spcBef>
              <a:buClr>
                <a:schemeClr val="tx2"/>
              </a:buClr>
              <a:buFont typeface="Arial" panose="020B0604020202020204" pitchFamily="34" charset="0"/>
              <a:buNone/>
              <a:defRPr sz="700" b="1" kern="1200">
                <a:solidFill>
                  <a:schemeClr val="tx1"/>
                </a:solidFill>
                <a:latin typeface="+mn-lt"/>
                <a:ea typeface="+mn-ea"/>
                <a:cs typeface="+mn-cs"/>
              </a:defRPr>
            </a:lvl6pPr>
            <a:lvl7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7pPr>
            <a:lvl8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8pPr>
            <a:lvl9pPr marL="0" indent="0" algn="l" defTabSz="1042136"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9pPr>
          </a:lstStyle>
          <a:p>
            <a:pPr marL="0" marR="0" lvl="0" indent="0" algn="l" defTabSz="1042136" rtl="0" eaLnBrk="1" fontAlgn="auto" latinLnBrk="0" hangingPunct="1">
              <a:lnSpc>
                <a:spcPct val="100000"/>
              </a:lnSpc>
              <a:spcBef>
                <a:spcPts val="0"/>
              </a:spcBef>
              <a:spcAft>
                <a:spcPts val="0"/>
              </a:spcAft>
              <a:buClr>
                <a:srgbClr val="EE334E"/>
              </a:buClr>
              <a:buSzTx/>
              <a:buFont typeface="Arial" panose="020B0604020202020204" pitchFamily="34" charset="0"/>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Sparkasse: </a:t>
            </a:r>
            <a:r>
              <a:rPr kumimoji="0" lang="en-US" sz="700" b="0" i="0" u="none" strike="noStrike" kern="1200" cap="none" spc="0" normalizeH="0" baseline="0" noProof="0" err="1">
                <a:ln>
                  <a:noFill/>
                </a:ln>
                <a:solidFill>
                  <a:prstClr val="black"/>
                </a:solidFill>
                <a:effectLst/>
                <a:uLnTx/>
                <a:uFillTx/>
                <a:latin typeface="Arial"/>
                <a:ea typeface="+mn-ea"/>
                <a:cs typeface="+mn-cs"/>
              </a:rPr>
              <a:t>Aktionsmodule</a:t>
            </a:r>
            <a:endParaRPr kumimoji="0" lang="en-US" sz="700" b="0" i="0" u="none" strike="noStrike" kern="1200" cap="none" spc="0" normalizeH="0" baseline="0" noProof="0">
              <a:ln>
                <a:noFill/>
              </a:ln>
              <a:solidFill>
                <a:prstClr val="black"/>
              </a:solidFill>
              <a:effectLst/>
              <a:uLnTx/>
              <a:uFillTx/>
              <a:latin typeface="Arial"/>
              <a:ea typeface="+mn-ea"/>
              <a:cs typeface="+mn-cs"/>
            </a:endParaRPr>
          </a:p>
        </p:txBody>
      </p:sp>
      <p:pic>
        <p:nvPicPr>
          <p:cNvPr id="49" name="Grafik 48">
            <a:extLst>
              <a:ext uri="{FF2B5EF4-FFF2-40B4-BE49-F238E27FC236}">
                <a16:creationId xmlns:a16="http://schemas.microsoft.com/office/drawing/2014/main" id="{77712ED7-98B1-435A-9C69-C369EB23A1E6}"/>
              </a:ext>
            </a:extLst>
          </p:cNvPr>
          <p:cNvPicPr>
            <a:picLocks noChangeAspect="1"/>
          </p:cNvPicPr>
          <p:nvPr/>
        </p:nvPicPr>
        <p:blipFill rotWithShape="1">
          <a:blip r:embed="rId3">
            <a:extLst>
              <a:ext uri="{28A0092B-C50C-407E-A947-70E740481C1C}">
                <a14:useLocalDpi xmlns:a14="http://schemas.microsoft.com/office/drawing/2010/main" val="0"/>
              </a:ext>
            </a:extLst>
          </a:blip>
          <a:srcRect r="20518" b="51174"/>
          <a:stretch/>
        </p:blipFill>
        <p:spPr>
          <a:xfrm>
            <a:off x="3781774" y="2216445"/>
            <a:ext cx="3129835" cy="1337851"/>
          </a:xfrm>
          <a:prstGeom prst="rect">
            <a:avLst/>
          </a:prstGeom>
        </p:spPr>
      </p:pic>
      <p:sp>
        <p:nvSpPr>
          <p:cNvPr id="50" name="Textplatzhalter 6">
            <a:extLst>
              <a:ext uri="{FF2B5EF4-FFF2-40B4-BE49-F238E27FC236}">
                <a16:creationId xmlns:a16="http://schemas.microsoft.com/office/drawing/2014/main" id="{B3F62CC0-E52C-4CBE-B6EE-12EE9668D7C1}"/>
              </a:ext>
            </a:extLst>
          </p:cNvPr>
          <p:cNvSpPr txBox="1">
            <a:spLocks/>
          </p:cNvSpPr>
          <p:nvPr/>
        </p:nvSpPr>
        <p:spPr>
          <a:xfrm>
            <a:off x="3781774" y="3578168"/>
            <a:ext cx="3129840" cy="180000"/>
          </a:xfrm>
          <a:prstGeom prst="rect">
            <a:avLst/>
          </a:prstGeom>
        </p:spPr>
        <p:txBody>
          <a:bodyPr vert="horz" lIns="0" tIns="0" rIns="0" bIns="0" rtlCol="0" anchor="t" anchorCtr="0">
            <a:noAutofit/>
          </a:bodyPr>
          <a:lstStyle>
            <a:lvl1pPr marL="0" indent="0" algn="l" defTabSz="1042136" rtl="0" eaLnBrk="1" latinLnBrk="0" hangingPunct="1">
              <a:lnSpc>
                <a:spcPct val="100000"/>
              </a:lnSpc>
              <a:spcBef>
                <a:spcPts val="0"/>
              </a:spcBef>
              <a:buClr>
                <a:schemeClr val="tx2"/>
              </a:buClr>
              <a:buFont typeface="Arial" panose="020B0604020202020204" pitchFamily="34" charset="0"/>
              <a:buNone/>
              <a:defRPr lang="de-DE" sz="700" b="0" i="0" u="none" strike="noStrike" kern="1200" baseline="0" smtClean="0">
                <a:solidFill>
                  <a:schemeClr val="tx1"/>
                </a:solidFill>
                <a:latin typeface="+mn-lt"/>
                <a:ea typeface="+mn-ea"/>
                <a:cs typeface="+mn-cs"/>
              </a:defRPr>
            </a:lvl1pPr>
            <a:lvl2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2pPr>
            <a:lvl3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3pPr>
            <a:lvl4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4pPr>
            <a:lvl5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5pPr>
            <a:lvl6pPr marL="0" indent="0" algn="l" defTabSz="1042136" rtl="0" eaLnBrk="1" latinLnBrk="0" hangingPunct="1">
              <a:lnSpc>
                <a:spcPct val="100000"/>
              </a:lnSpc>
              <a:spcBef>
                <a:spcPts val="0"/>
              </a:spcBef>
              <a:buClr>
                <a:schemeClr val="tx2"/>
              </a:buClr>
              <a:buFont typeface="Arial" panose="020B0604020202020204" pitchFamily="34" charset="0"/>
              <a:buNone/>
              <a:defRPr sz="700" b="1" kern="1200">
                <a:solidFill>
                  <a:schemeClr val="tx1"/>
                </a:solidFill>
                <a:latin typeface="+mn-lt"/>
                <a:ea typeface="+mn-ea"/>
                <a:cs typeface="+mn-cs"/>
              </a:defRPr>
            </a:lvl6pPr>
            <a:lvl7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7pPr>
            <a:lvl8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8pPr>
            <a:lvl9pPr marL="0" indent="0" algn="l" defTabSz="1042136"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9pPr>
          </a:lstStyle>
          <a:p>
            <a:pPr marL="0" marR="0" lvl="0" indent="0" algn="l" defTabSz="1042136" rtl="0" eaLnBrk="1" fontAlgn="auto" latinLnBrk="0" hangingPunct="1">
              <a:lnSpc>
                <a:spcPct val="100000"/>
              </a:lnSpc>
              <a:spcBef>
                <a:spcPts val="0"/>
              </a:spcBef>
              <a:spcAft>
                <a:spcPts val="0"/>
              </a:spcAft>
              <a:buClr>
                <a:srgbClr val="EE334E"/>
              </a:buClr>
              <a:buSzTx/>
              <a:buFont typeface="Arial" panose="020B0604020202020204" pitchFamily="34" charset="0"/>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Sparkasse | Ernsting´s family: Sportabzeichen-</a:t>
            </a:r>
            <a:r>
              <a:rPr kumimoji="0" lang="en-US" sz="700" b="0" i="0" u="none" strike="noStrike" kern="1200" cap="none" spc="0" normalizeH="0" baseline="0" noProof="0" err="1">
                <a:ln>
                  <a:noFill/>
                </a:ln>
                <a:solidFill>
                  <a:prstClr val="black"/>
                </a:solidFill>
                <a:effectLst/>
                <a:uLnTx/>
                <a:uFillTx/>
                <a:latin typeface="Arial"/>
                <a:ea typeface="+mn-ea"/>
                <a:cs typeface="+mn-cs"/>
              </a:rPr>
              <a:t>Wettbewerbe</a:t>
            </a:r>
            <a:endParaRPr kumimoji="0" lang="en-US" sz="700" b="0" i="0" u="none" strike="noStrike" kern="1200" cap="none" spc="0" normalizeH="0" baseline="0" noProof="0">
              <a:ln>
                <a:noFill/>
              </a:ln>
              <a:solidFill>
                <a:prstClr val="black"/>
              </a:solidFill>
              <a:effectLst/>
              <a:uLnTx/>
              <a:uFillTx/>
              <a:latin typeface="Arial"/>
              <a:ea typeface="+mn-ea"/>
              <a:cs typeface="+mn-cs"/>
            </a:endParaRPr>
          </a:p>
        </p:txBody>
      </p:sp>
      <p:sp>
        <p:nvSpPr>
          <p:cNvPr id="51" name="Textplatzhalter 6">
            <a:extLst>
              <a:ext uri="{FF2B5EF4-FFF2-40B4-BE49-F238E27FC236}">
                <a16:creationId xmlns:a16="http://schemas.microsoft.com/office/drawing/2014/main" id="{19227879-BCF0-461C-9D46-EF3D3C555D9F}"/>
              </a:ext>
            </a:extLst>
          </p:cNvPr>
          <p:cNvSpPr txBox="1">
            <a:spLocks/>
          </p:cNvSpPr>
          <p:nvPr/>
        </p:nvSpPr>
        <p:spPr>
          <a:xfrm>
            <a:off x="7104057" y="3575420"/>
            <a:ext cx="3129840" cy="180000"/>
          </a:xfrm>
          <a:prstGeom prst="rect">
            <a:avLst/>
          </a:prstGeom>
        </p:spPr>
        <p:txBody>
          <a:bodyPr vert="horz" lIns="0" tIns="0" rIns="0" bIns="0" rtlCol="0" anchor="t" anchorCtr="0">
            <a:noAutofit/>
          </a:bodyPr>
          <a:lstStyle>
            <a:lvl1pPr marL="0" indent="0" algn="l" defTabSz="1042136" rtl="0" eaLnBrk="1" latinLnBrk="0" hangingPunct="1">
              <a:lnSpc>
                <a:spcPct val="100000"/>
              </a:lnSpc>
              <a:spcBef>
                <a:spcPts val="0"/>
              </a:spcBef>
              <a:buClr>
                <a:schemeClr val="tx2"/>
              </a:buClr>
              <a:buFont typeface="Arial" panose="020B0604020202020204" pitchFamily="34" charset="0"/>
              <a:buNone/>
              <a:defRPr lang="de-DE" sz="700" b="0" i="0" u="none" strike="noStrike" kern="1200" baseline="0" smtClean="0">
                <a:solidFill>
                  <a:schemeClr val="tx1"/>
                </a:solidFill>
                <a:latin typeface="+mn-lt"/>
                <a:ea typeface="+mn-ea"/>
                <a:cs typeface="+mn-cs"/>
              </a:defRPr>
            </a:lvl1pPr>
            <a:lvl2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2pPr>
            <a:lvl3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3pPr>
            <a:lvl4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4pPr>
            <a:lvl5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5pPr>
            <a:lvl6pPr marL="0" indent="0" algn="l" defTabSz="1042136" rtl="0" eaLnBrk="1" latinLnBrk="0" hangingPunct="1">
              <a:lnSpc>
                <a:spcPct val="100000"/>
              </a:lnSpc>
              <a:spcBef>
                <a:spcPts val="0"/>
              </a:spcBef>
              <a:buClr>
                <a:schemeClr val="tx2"/>
              </a:buClr>
              <a:buFont typeface="Arial" panose="020B0604020202020204" pitchFamily="34" charset="0"/>
              <a:buNone/>
              <a:defRPr sz="700" b="1" kern="1200">
                <a:solidFill>
                  <a:schemeClr val="tx1"/>
                </a:solidFill>
                <a:latin typeface="+mn-lt"/>
                <a:ea typeface="+mn-ea"/>
                <a:cs typeface="+mn-cs"/>
              </a:defRPr>
            </a:lvl6pPr>
            <a:lvl7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7pPr>
            <a:lvl8pPr marL="0" indent="0" algn="l" defTabSz="1042136" rtl="0" eaLnBrk="1" latinLnBrk="0" hangingPunct="1">
              <a:lnSpc>
                <a:spcPct val="100000"/>
              </a:lnSpc>
              <a:spcBef>
                <a:spcPts val="0"/>
              </a:spcBef>
              <a:buClr>
                <a:schemeClr val="tx2"/>
              </a:buClr>
              <a:buFont typeface="Arial" panose="020B0604020202020204" pitchFamily="34" charset="0"/>
              <a:buNone/>
              <a:defRPr sz="700" b="0" kern="1200">
                <a:solidFill>
                  <a:schemeClr val="tx1"/>
                </a:solidFill>
                <a:latin typeface="+mn-lt"/>
                <a:ea typeface="+mn-ea"/>
                <a:cs typeface="+mn-cs"/>
              </a:defRPr>
            </a:lvl8pPr>
            <a:lvl9pPr marL="0" indent="0" algn="l" defTabSz="1042136"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9pPr>
          </a:lstStyle>
          <a:p>
            <a:pPr marL="0" marR="0" lvl="0" indent="0" algn="l" defTabSz="1042136" rtl="0" eaLnBrk="1" fontAlgn="auto" latinLnBrk="0" hangingPunct="1">
              <a:lnSpc>
                <a:spcPct val="100000"/>
              </a:lnSpc>
              <a:spcBef>
                <a:spcPts val="0"/>
              </a:spcBef>
              <a:spcAft>
                <a:spcPts val="0"/>
              </a:spcAft>
              <a:buClr>
                <a:srgbClr val="EE334E"/>
              </a:buClr>
              <a:buSzTx/>
              <a:buFont typeface="Arial" panose="020B0604020202020204" pitchFamily="34" charset="0"/>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BKK24: Sportabzeichen-</a:t>
            </a:r>
            <a:r>
              <a:rPr kumimoji="0" lang="en-US" sz="700" b="0" i="0" u="none" strike="noStrike" kern="1200" cap="none" spc="0" normalizeH="0" baseline="0" noProof="0" err="1">
                <a:ln>
                  <a:noFill/>
                </a:ln>
                <a:solidFill>
                  <a:prstClr val="black"/>
                </a:solidFill>
                <a:effectLst/>
                <a:uLnTx/>
                <a:uFillTx/>
                <a:latin typeface="Arial"/>
                <a:ea typeface="+mn-ea"/>
                <a:cs typeface="+mn-cs"/>
              </a:rPr>
              <a:t>Wettbewerb</a:t>
            </a:r>
            <a:r>
              <a:rPr kumimoji="0" lang="en-US" sz="700" b="0" i="0" u="none" strike="noStrike" kern="1200" cap="none" spc="0" normalizeH="0" baseline="0" noProof="0">
                <a:ln>
                  <a:noFill/>
                </a:ln>
                <a:solidFill>
                  <a:prstClr val="black"/>
                </a:solidFill>
                <a:effectLst/>
                <a:uLnTx/>
                <a:uFillTx/>
                <a:latin typeface="Arial"/>
                <a:ea typeface="+mn-ea"/>
                <a:cs typeface="+mn-cs"/>
              </a:rPr>
              <a:t> </a:t>
            </a:r>
            <a:r>
              <a:rPr kumimoji="0" lang="en-US" sz="700" b="0" i="0" u="none" strike="noStrike" kern="1200" cap="none" spc="0" normalizeH="0" baseline="0" noProof="0" err="1">
                <a:ln>
                  <a:noFill/>
                </a:ln>
                <a:solidFill>
                  <a:prstClr val="black"/>
                </a:solidFill>
                <a:effectLst/>
                <a:uLnTx/>
                <a:uFillTx/>
                <a:latin typeface="Arial"/>
                <a:ea typeface="+mn-ea"/>
                <a:cs typeface="+mn-cs"/>
              </a:rPr>
              <a:t>für</a:t>
            </a:r>
            <a:r>
              <a:rPr kumimoji="0" lang="en-US" sz="700" b="0" i="0" u="none" strike="noStrike" kern="1200" cap="none" spc="0" normalizeH="0" baseline="0" noProof="0">
                <a:ln>
                  <a:noFill/>
                </a:ln>
                <a:solidFill>
                  <a:prstClr val="black"/>
                </a:solidFill>
                <a:effectLst/>
                <a:uLnTx/>
                <a:uFillTx/>
                <a:latin typeface="Arial"/>
                <a:ea typeface="+mn-ea"/>
                <a:cs typeface="+mn-cs"/>
              </a:rPr>
              <a:t> </a:t>
            </a:r>
            <a:r>
              <a:rPr kumimoji="0" lang="en-US" sz="700" b="0" i="0" u="none" strike="noStrike" kern="1200" cap="none" spc="0" normalizeH="0" baseline="0" noProof="0" err="1">
                <a:ln>
                  <a:noFill/>
                </a:ln>
                <a:solidFill>
                  <a:prstClr val="black"/>
                </a:solidFill>
                <a:effectLst/>
                <a:uLnTx/>
                <a:uFillTx/>
                <a:latin typeface="Arial"/>
                <a:ea typeface="+mn-ea"/>
                <a:cs typeface="+mn-cs"/>
              </a:rPr>
              <a:t>Betriebe</a:t>
            </a:r>
            <a:endParaRPr kumimoji="0" lang="en-US" sz="700" b="0" i="0" u="none" strike="noStrike" kern="1200" cap="none" spc="0" normalizeH="0" baseline="0" noProof="0">
              <a:ln>
                <a:noFill/>
              </a:ln>
              <a:solidFill>
                <a:prstClr val="black"/>
              </a:solidFill>
              <a:effectLst/>
              <a:uLnTx/>
              <a:uFillTx/>
              <a:latin typeface="Arial"/>
              <a:ea typeface="+mn-ea"/>
              <a:cs typeface="+mn-cs"/>
            </a:endParaRPr>
          </a:p>
        </p:txBody>
      </p:sp>
      <p:sp>
        <p:nvSpPr>
          <p:cNvPr id="17" name="Fußzeilenplatzhalter 1">
            <a:extLst>
              <a:ext uri="{FF2B5EF4-FFF2-40B4-BE49-F238E27FC236}">
                <a16:creationId xmlns:a16="http://schemas.microsoft.com/office/drawing/2014/main" id="{3D0DC72F-4A18-4B13-A037-DA3D502D2631}"/>
              </a:ext>
            </a:extLst>
          </p:cNvPr>
          <p:cNvSpPr>
            <a:spLocks noGrp="1"/>
          </p:cNvSpPr>
          <p:nvPr>
            <p:ph type="ftr" sz="quarter" idx="3"/>
          </p:nvPr>
        </p:nvSpPr>
        <p:spPr>
          <a:xfrm>
            <a:off x="2640938" y="7144496"/>
            <a:ext cx="5760000" cy="180000"/>
          </a:xfrm>
        </p:spPr>
        <p:txBody>
          <a:bodyPr/>
          <a:lstStyle/>
          <a:p>
            <a:pPr marL="0" marR="0" lvl="0" indent="0" algn="ctr" defTabSz="1042988" rtl="0" eaLnBrk="1" fontAlgn="base" latinLnBrk="0" hangingPunct="1">
              <a:lnSpc>
                <a:spcPct val="100000"/>
              </a:lnSpc>
              <a:spcBef>
                <a:spcPct val="0"/>
              </a:spcBef>
              <a:spcAft>
                <a:spcPct val="0"/>
              </a:spcAft>
              <a:buClrTx/>
              <a:buSzTx/>
              <a:buFontTx/>
              <a:buNone/>
              <a:tabLst/>
              <a:defRPr/>
            </a:pPr>
            <a:r>
              <a:rPr lang="de-DE">
                <a:solidFill>
                  <a:srgbClr val="9C9E9F"/>
                </a:solidFill>
              </a:rPr>
              <a:t>3</a:t>
            </a:r>
            <a:r>
              <a:rPr kumimoji="0" lang="de-DE" sz="1000" b="0" i="0" u="none" strike="noStrike" kern="1200" cap="none" spc="0" normalizeH="0" baseline="0" noProof="0">
                <a:ln>
                  <a:noFill/>
                </a:ln>
                <a:solidFill>
                  <a:srgbClr val="9C9E9F"/>
                </a:solidFill>
                <a:effectLst/>
                <a:uLnTx/>
                <a:uFillTx/>
                <a:latin typeface="Arial" charset="0"/>
                <a:ea typeface="+mn-ea"/>
                <a:cs typeface="Arial" charset="0"/>
              </a:rPr>
              <a:t>. Arbeitskreissitzung Deutsches Sportabzeichen • </a:t>
            </a:r>
            <a:r>
              <a:rPr lang="de-DE">
                <a:solidFill>
                  <a:srgbClr val="9C9E9F"/>
                </a:solidFill>
              </a:rPr>
              <a:t>30</a:t>
            </a:r>
            <a:r>
              <a:rPr kumimoji="0" lang="de-DE" sz="1000" b="0" i="0" u="none" strike="noStrike" kern="1200" cap="none" spc="0" normalizeH="0" baseline="0" noProof="0">
                <a:ln>
                  <a:noFill/>
                </a:ln>
                <a:solidFill>
                  <a:srgbClr val="9C9E9F"/>
                </a:solidFill>
                <a:effectLst/>
                <a:uLnTx/>
                <a:uFillTx/>
                <a:latin typeface="Arial" charset="0"/>
                <a:ea typeface="+mn-ea"/>
                <a:cs typeface="Arial" charset="0"/>
              </a:rPr>
              <a:t>. März 2022 • DOSB</a:t>
            </a:r>
          </a:p>
        </p:txBody>
      </p:sp>
      <p:pic>
        <p:nvPicPr>
          <p:cNvPr id="4" name="Grafik 3">
            <a:extLst>
              <a:ext uri="{FF2B5EF4-FFF2-40B4-BE49-F238E27FC236}">
                <a16:creationId xmlns:a16="http://schemas.microsoft.com/office/drawing/2014/main" id="{624C4D82-B7B5-4F7A-AA59-648CED940B4E}"/>
              </a:ext>
            </a:extLst>
          </p:cNvPr>
          <p:cNvPicPr>
            <a:picLocks noChangeAspect="1"/>
          </p:cNvPicPr>
          <p:nvPr/>
        </p:nvPicPr>
        <p:blipFill>
          <a:blip r:embed="rId4"/>
          <a:stretch>
            <a:fillRect/>
          </a:stretch>
        </p:blipFill>
        <p:spPr>
          <a:xfrm>
            <a:off x="3781066" y="1405391"/>
            <a:ext cx="3129835" cy="811054"/>
          </a:xfrm>
          <a:prstGeom prst="rect">
            <a:avLst/>
          </a:prstGeom>
        </p:spPr>
      </p:pic>
      <p:pic>
        <p:nvPicPr>
          <p:cNvPr id="11" name="Grafik 10">
            <a:extLst>
              <a:ext uri="{FF2B5EF4-FFF2-40B4-BE49-F238E27FC236}">
                <a16:creationId xmlns:a16="http://schemas.microsoft.com/office/drawing/2014/main" id="{65F0FDB2-98BC-4B8D-B16C-194F42A66C38}"/>
              </a:ext>
            </a:extLst>
          </p:cNvPr>
          <p:cNvPicPr>
            <a:picLocks noChangeAspect="1"/>
          </p:cNvPicPr>
          <p:nvPr/>
        </p:nvPicPr>
        <p:blipFill rotWithShape="1">
          <a:blip r:embed="rId5"/>
          <a:srcRect l="2371" t="2732" r="16068" b="3336"/>
          <a:stretch/>
        </p:blipFill>
        <p:spPr>
          <a:xfrm>
            <a:off x="7103345" y="1403455"/>
            <a:ext cx="3129834" cy="2012721"/>
          </a:xfrm>
          <a:prstGeom prst="rect">
            <a:avLst/>
          </a:prstGeom>
        </p:spPr>
      </p:pic>
      <p:pic>
        <p:nvPicPr>
          <p:cNvPr id="13" name="Grafik 12" descr="Ein Bild, das Gras, Himmel, Baum, draußen enthält.&#10;&#10;Automatisch generierte Beschreibung">
            <a:extLst>
              <a:ext uri="{FF2B5EF4-FFF2-40B4-BE49-F238E27FC236}">
                <a16:creationId xmlns:a16="http://schemas.microsoft.com/office/drawing/2014/main" id="{7701F190-0A8C-4167-BA8A-039127A903A3}"/>
              </a:ext>
            </a:extLst>
          </p:cNvPr>
          <p:cNvPicPr>
            <a:picLocks noChangeAspect="1"/>
          </p:cNvPicPr>
          <p:nvPr/>
        </p:nvPicPr>
        <p:blipFill rotWithShape="1">
          <a:blip r:embed="rId6">
            <a:extLst>
              <a:ext uri="{28A0092B-C50C-407E-A947-70E740481C1C}">
                <a14:useLocalDpi xmlns:a14="http://schemas.microsoft.com/office/drawing/2010/main" val="0"/>
              </a:ext>
            </a:extLst>
          </a:blip>
          <a:srcRect r="6142"/>
          <a:stretch/>
        </p:blipFill>
        <p:spPr>
          <a:xfrm>
            <a:off x="458782" y="1334901"/>
            <a:ext cx="3129840" cy="2219395"/>
          </a:xfrm>
          <a:prstGeom prst="rect">
            <a:avLst/>
          </a:prstGeom>
        </p:spPr>
      </p:pic>
      <p:pic>
        <p:nvPicPr>
          <p:cNvPr id="18" name="Bildplatzhalter 17" descr="Ein Bild, das Gras, Person, draußen, Himmel enthält.&#10;&#10;Automatisch generierte Beschreibung">
            <a:extLst>
              <a:ext uri="{FF2B5EF4-FFF2-40B4-BE49-F238E27FC236}">
                <a16:creationId xmlns:a16="http://schemas.microsoft.com/office/drawing/2014/main" id="{7E120302-C900-4E2F-A862-908298B24141}"/>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2456" b="2456"/>
          <a:stretch>
            <a:fillRect/>
          </a:stretch>
        </p:blipFill>
        <p:spPr/>
      </p:pic>
      <p:pic>
        <p:nvPicPr>
          <p:cNvPr id="31" name="Bildplatzhalter 30" descr="Ein Bild, das Gras, Himmel, draußen, Baum enthält.&#10;&#10;Automatisch generierte Beschreibung">
            <a:extLst>
              <a:ext uri="{FF2B5EF4-FFF2-40B4-BE49-F238E27FC236}">
                <a16:creationId xmlns:a16="http://schemas.microsoft.com/office/drawing/2014/main" id="{9AD1D66D-8512-45B0-BFC4-91B0E3AAF463}"/>
              </a:ext>
            </a:extLst>
          </p:cNvPr>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3326" r="3326"/>
          <a:stretch>
            <a:fillRect/>
          </a:stretch>
        </p:blipFill>
        <p:spPr/>
      </p:pic>
      <p:pic>
        <p:nvPicPr>
          <p:cNvPr id="42" name="Bildplatzhalter 41">
            <a:extLst>
              <a:ext uri="{FF2B5EF4-FFF2-40B4-BE49-F238E27FC236}">
                <a16:creationId xmlns:a16="http://schemas.microsoft.com/office/drawing/2014/main" id="{72F3BC90-15A8-4370-9867-2C4F0FDDD02E}"/>
              </a:ext>
            </a:extLst>
          </p:cNvPr>
          <p:cNvPicPr>
            <a:picLocks noGrp="1" noChangeAspect="1"/>
          </p:cNvPicPr>
          <p:nvPr>
            <p:ph type="pic" sz="quarter" idx="13"/>
          </p:nvPr>
        </p:nvPicPr>
        <p:blipFill>
          <a:blip r:embed="rId9"/>
          <a:srcRect l="3248" r="3248"/>
          <a:stretch>
            <a:fillRect/>
          </a:stretch>
        </p:blipFill>
        <p:spPr>
          <a:xfrm>
            <a:off x="458788" y="3797300"/>
            <a:ext cx="3130550" cy="2232025"/>
          </a:xfrm>
          <a:prstGeom prst="rect">
            <a:avLst/>
          </a:prstGeom>
        </p:spPr>
      </p:pic>
    </p:spTree>
    <p:extLst>
      <p:ext uri="{BB962C8B-B14F-4D97-AF65-F5344CB8AC3E}">
        <p14:creationId xmlns:p14="http://schemas.microsoft.com/office/powerpoint/2010/main" val="2836030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8FF13-1D4B-4B24-B052-2FB4D69C016D}"/>
              </a:ext>
            </a:extLst>
          </p:cNvPr>
          <p:cNvSpPr>
            <a:spLocks noGrp="1"/>
          </p:cNvSpPr>
          <p:nvPr>
            <p:ph type="title"/>
          </p:nvPr>
        </p:nvSpPr>
        <p:spPr/>
        <p:txBody>
          <a:bodyPr/>
          <a:lstStyle/>
          <a:p>
            <a:r>
              <a:rPr lang="de-DE"/>
              <a:t>Kindergeburtstagsbox </a:t>
            </a:r>
            <a:br>
              <a:rPr lang="de-DE"/>
            </a:br>
            <a:r>
              <a:rPr lang="de-DE"/>
              <a:t>	Layouts &amp; Designs</a:t>
            </a:r>
          </a:p>
        </p:txBody>
      </p:sp>
      <p:sp>
        <p:nvSpPr>
          <p:cNvPr id="7" name="Fußzeilenplatzhalter 1">
            <a:extLst>
              <a:ext uri="{FF2B5EF4-FFF2-40B4-BE49-F238E27FC236}">
                <a16:creationId xmlns:a16="http://schemas.microsoft.com/office/drawing/2014/main" id="{BF68C3B8-9D61-40C4-B917-1F45C770A54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grpSp>
        <p:nvGrpSpPr>
          <p:cNvPr id="9" name="Google Shape;282;g101444516a7_0_50">
            <a:extLst>
              <a:ext uri="{FF2B5EF4-FFF2-40B4-BE49-F238E27FC236}">
                <a16:creationId xmlns:a16="http://schemas.microsoft.com/office/drawing/2014/main" id="{CDA0F755-0121-4DB1-A12B-F0E7DE0F3CBF}"/>
              </a:ext>
            </a:extLst>
          </p:cNvPr>
          <p:cNvGrpSpPr/>
          <p:nvPr/>
        </p:nvGrpSpPr>
        <p:grpSpPr>
          <a:xfrm>
            <a:off x="458793" y="1719108"/>
            <a:ext cx="9491244" cy="2214734"/>
            <a:chOff x="432005" y="2830150"/>
            <a:chExt cx="10861211" cy="2644629"/>
          </a:xfrm>
        </p:grpSpPr>
        <p:grpSp>
          <p:nvGrpSpPr>
            <p:cNvPr id="10" name="Google Shape;283;g101444516a7_0_50">
              <a:extLst>
                <a:ext uri="{FF2B5EF4-FFF2-40B4-BE49-F238E27FC236}">
                  <a16:creationId xmlns:a16="http://schemas.microsoft.com/office/drawing/2014/main" id="{412F3BC2-E92C-4C66-AF84-609B611C592B}"/>
                </a:ext>
              </a:extLst>
            </p:cNvPr>
            <p:cNvGrpSpPr/>
            <p:nvPr/>
          </p:nvGrpSpPr>
          <p:grpSpPr>
            <a:xfrm>
              <a:off x="432005" y="2830159"/>
              <a:ext cx="8586969" cy="2644620"/>
              <a:chOff x="560400" y="2445100"/>
              <a:chExt cx="10525826" cy="3241750"/>
            </a:xfrm>
          </p:grpSpPr>
          <p:pic>
            <p:nvPicPr>
              <p:cNvPr id="12" name="Google Shape;284;g101444516a7_0_50">
                <a:extLst>
                  <a:ext uri="{FF2B5EF4-FFF2-40B4-BE49-F238E27FC236}">
                    <a16:creationId xmlns:a16="http://schemas.microsoft.com/office/drawing/2014/main" id="{4B85E22D-DCDB-47AC-8836-CE38F2AFF951}"/>
                  </a:ext>
                </a:extLst>
              </p:cNvPr>
              <p:cNvPicPr preferRelativeResize="0"/>
              <p:nvPr/>
            </p:nvPicPr>
            <p:blipFill rotWithShape="1">
              <a:blip r:embed="rId3">
                <a:alphaModFix/>
              </a:blip>
              <a:srcRect/>
              <a:stretch/>
            </p:blipFill>
            <p:spPr>
              <a:xfrm>
                <a:off x="560400" y="2445100"/>
                <a:ext cx="7524424" cy="3241750"/>
              </a:xfrm>
              <a:prstGeom prst="rect">
                <a:avLst/>
              </a:prstGeom>
              <a:noFill/>
              <a:ln>
                <a:noFill/>
              </a:ln>
            </p:spPr>
          </p:pic>
          <p:pic>
            <p:nvPicPr>
              <p:cNvPr id="13" name="Google Shape;285;g101444516a7_0_50">
                <a:extLst>
                  <a:ext uri="{FF2B5EF4-FFF2-40B4-BE49-F238E27FC236}">
                    <a16:creationId xmlns:a16="http://schemas.microsoft.com/office/drawing/2014/main" id="{5CA54B51-CFBB-46A8-9FF0-9B512E351BA8}"/>
                  </a:ext>
                </a:extLst>
              </p:cNvPr>
              <p:cNvPicPr preferRelativeResize="0"/>
              <p:nvPr/>
            </p:nvPicPr>
            <p:blipFill rotWithShape="1">
              <a:blip r:embed="rId4">
                <a:alphaModFix/>
              </a:blip>
              <a:srcRect r="49809" b="3772"/>
              <a:stretch/>
            </p:blipFill>
            <p:spPr>
              <a:xfrm>
                <a:off x="7752225" y="2445100"/>
                <a:ext cx="1893499" cy="3241750"/>
              </a:xfrm>
              <a:prstGeom prst="rect">
                <a:avLst/>
              </a:prstGeom>
              <a:noFill/>
              <a:ln>
                <a:noFill/>
              </a:ln>
            </p:spPr>
          </p:pic>
          <p:pic>
            <p:nvPicPr>
              <p:cNvPr id="14" name="Google Shape;286;g101444516a7_0_50">
                <a:extLst>
                  <a:ext uri="{FF2B5EF4-FFF2-40B4-BE49-F238E27FC236}">
                    <a16:creationId xmlns:a16="http://schemas.microsoft.com/office/drawing/2014/main" id="{C4C9559F-358F-4A1A-8805-393C3595FB00}"/>
                  </a:ext>
                </a:extLst>
              </p:cNvPr>
              <p:cNvPicPr preferRelativeResize="0"/>
              <p:nvPr/>
            </p:nvPicPr>
            <p:blipFill rotWithShape="1">
              <a:blip r:embed="rId4">
                <a:alphaModFix/>
              </a:blip>
              <a:srcRect l="52439" b="3772"/>
              <a:stretch/>
            </p:blipFill>
            <p:spPr>
              <a:xfrm>
                <a:off x="9291925" y="2445100"/>
                <a:ext cx="1794301" cy="3241750"/>
              </a:xfrm>
              <a:prstGeom prst="rect">
                <a:avLst/>
              </a:prstGeom>
              <a:noFill/>
              <a:ln>
                <a:noFill/>
              </a:ln>
            </p:spPr>
          </p:pic>
        </p:grpSp>
        <p:pic>
          <p:nvPicPr>
            <p:cNvPr id="11" name="Google Shape;287;g101444516a7_0_50">
              <a:extLst>
                <a:ext uri="{FF2B5EF4-FFF2-40B4-BE49-F238E27FC236}">
                  <a16:creationId xmlns:a16="http://schemas.microsoft.com/office/drawing/2014/main" id="{B0A139CA-2C65-48BA-93CB-7303A1B9C5AC}"/>
                </a:ext>
              </a:extLst>
            </p:cNvPr>
            <p:cNvPicPr preferRelativeResize="0"/>
            <p:nvPr/>
          </p:nvPicPr>
          <p:blipFill rotWithShape="1">
            <a:blip r:embed="rId5">
              <a:alphaModFix/>
            </a:blip>
            <a:srcRect l="13269" t="4452" r="14772"/>
            <a:stretch/>
          </p:blipFill>
          <p:spPr>
            <a:xfrm>
              <a:off x="8881175" y="2830150"/>
              <a:ext cx="2412042" cy="2644625"/>
            </a:xfrm>
            <a:prstGeom prst="rect">
              <a:avLst/>
            </a:prstGeom>
            <a:noFill/>
            <a:ln>
              <a:noFill/>
            </a:ln>
          </p:spPr>
        </p:pic>
      </p:grpSp>
      <p:pic>
        <p:nvPicPr>
          <p:cNvPr id="15" name="Google Shape;304;g110c6de7481_0_36">
            <a:extLst>
              <a:ext uri="{FF2B5EF4-FFF2-40B4-BE49-F238E27FC236}">
                <a16:creationId xmlns:a16="http://schemas.microsoft.com/office/drawing/2014/main" id="{12EB4AF5-B145-4F9E-807A-476B167B4EE3}"/>
              </a:ext>
            </a:extLst>
          </p:cNvPr>
          <p:cNvPicPr preferRelativeResize="0"/>
          <p:nvPr/>
        </p:nvPicPr>
        <p:blipFill>
          <a:blip r:embed="rId6">
            <a:alphaModFix/>
          </a:blip>
          <a:stretch>
            <a:fillRect/>
          </a:stretch>
        </p:blipFill>
        <p:spPr>
          <a:xfrm>
            <a:off x="458793" y="4120626"/>
            <a:ext cx="4255505" cy="2340525"/>
          </a:xfrm>
          <a:prstGeom prst="rect">
            <a:avLst/>
          </a:prstGeom>
          <a:noFill/>
          <a:ln>
            <a:noFill/>
          </a:ln>
        </p:spPr>
      </p:pic>
      <p:pic>
        <p:nvPicPr>
          <p:cNvPr id="16" name="Google Shape;305;g110c6de7481_0_36">
            <a:extLst>
              <a:ext uri="{FF2B5EF4-FFF2-40B4-BE49-F238E27FC236}">
                <a16:creationId xmlns:a16="http://schemas.microsoft.com/office/drawing/2014/main" id="{4F77BE46-51E2-47E7-B96B-FBDF7DAC8AB2}"/>
              </a:ext>
            </a:extLst>
          </p:cNvPr>
          <p:cNvPicPr preferRelativeResize="0"/>
          <p:nvPr/>
        </p:nvPicPr>
        <p:blipFill>
          <a:blip r:embed="rId7">
            <a:alphaModFix/>
          </a:blip>
          <a:stretch>
            <a:fillRect/>
          </a:stretch>
        </p:blipFill>
        <p:spPr>
          <a:xfrm>
            <a:off x="4878897" y="4128575"/>
            <a:ext cx="2200413" cy="2332575"/>
          </a:xfrm>
          <a:prstGeom prst="rect">
            <a:avLst/>
          </a:prstGeom>
          <a:noFill/>
          <a:ln>
            <a:noFill/>
          </a:ln>
        </p:spPr>
      </p:pic>
      <p:pic>
        <p:nvPicPr>
          <p:cNvPr id="17" name="Google Shape;338;g101444516a7_0_44">
            <a:extLst>
              <a:ext uri="{FF2B5EF4-FFF2-40B4-BE49-F238E27FC236}">
                <a16:creationId xmlns:a16="http://schemas.microsoft.com/office/drawing/2014/main" id="{FB069472-7339-421F-9CBE-6C94B0865B47}"/>
              </a:ext>
            </a:extLst>
          </p:cNvPr>
          <p:cNvPicPr preferRelativeResize="0"/>
          <p:nvPr/>
        </p:nvPicPr>
        <p:blipFill rotWithShape="1">
          <a:blip r:embed="rId8">
            <a:alphaModFix/>
          </a:blip>
          <a:srcRect/>
          <a:stretch/>
        </p:blipFill>
        <p:spPr>
          <a:xfrm>
            <a:off x="7243910" y="4128575"/>
            <a:ext cx="2281754" cy="2332575"/>
          </a:xfrm>
          <a:prstGeom prst="rect">
            <a:avLst/>
          </a:prstGeom>
          <a:noFill/>
          <a:ln>
            <a:noFill/>
          </a:ln>
        </p:spPr>
      </p:pic>
    </p:spTree>
    <p:extLst>
      <p:ext uri="{BB962C8B-B14F-4D97-AF65-F5344CB8AC3E}">
        <p14:creationId xmlns:p14="http://schemas.microsoft.com/office/powerpoint/2010/main" val="366242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8FF13-1D4B-4B24-B052-2FB4D69C016D}"/>
              </a:ext>
            </a:extLst>
          </p:cNvPr>
          <p:cNvSpPr>
            <a:spLocks noGrp="1"/>
          </p:cNvSpPr>
          <p:nvPr>
            <p:ph type="title"/>
          </p:nvPr>
        </p:nvSpPr>
        <p:spPr/>
        <p:txBody>
          <a:bodyPr/>
          <a:lstStyle/>
          <a:p>
            <a:r>
              <a:rPr lang="de-DE"/>
              <a:t>Kindergeburtstagsbox</a:t>
            </a:r>
            <a:br>
              <a:rPr lang="de-DE"/>
            </a:br>
            <a:r>
              <a:rPr lang="de-DE"/>
              <a:t>	Spielstruktur - Übersicht </a:t>
            </a:r>
          </a:p>
        </p:txBody>
      </p:sp>
      <p:sp>
        <p:nvSpPr>
          <p:cNvPr id="7" name="Fußzeilenplatzhalter 1">
            <a:extLst>
              <a:ext uri="{FF2B5EF4-FFF2-40B4-BE49-F238E27FC236}">
                <a16:creationId xmlns:a16="http://schemas.microsoft.com/office/drawing/2014/main" id="{BF68C3B8-9D61-40C4-B917-1F45C770A54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
        <p:nvSpPr>
          <p:cNvPr id="9" name="Google Shape;234;g11a36f77cbc_0_337">
            <a:extLst>
              <a:ext uri="{FF2B5EF4-FFF2-40B4-BE49-F238E27FC236}">
                <a16:creationId xmlns:a16="http://schemas.microsoft.com/office/drawing/2014/main" id="{7C5F17F9-345E-4C98-98AE-72B63E4C04E8}"/>
              </a:ext>
            </a:extLst>
          </p:cNvPr>
          <p:cNvSpPr txBox="1"/>
          <p:nvPr/>
        </p:nvSpPr>
        <p:spPr>
          <a:xfrm>
            <a:off x="445194" y="1464033"/>
            <a:ext cx="4873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de-DE" sz="1200" b="1">
                <a:latin typeface="Roboto"/>
                <a:ea typeface="Roboto"/>
                <a:cs typeface="Roboto"/>
                <a:sym typeface="Roboto"/>
              </a:rPr>
              <a:t>SPIELFIGUREN</a:t>
            </a:r>
            <a:endParaRPr sz="1200" b="1">
              <a:latin typeface="Roboto"/>
              <a:ea typeface="Roboto"/>
              <a:cs typeface="Roboto"/>
              <a:sym typeface="Roboto"/>
            </a:endParaRPr>
          </a:p>
          <a:p>
            <a:pPr marL="0" marR="0" lvl="0" indent="0" algn="l" rtl="0">
              <a:lnSpc>
                <a:spcPct val="115000"/>
              </a:lnSpc>
              <a:spcBef>
                <a:spcPts val="0"/>
              </a:spcBef>
              <a:spcAft>
                <a:spcPts val="0"/>
              </a:spcAft>
              <a:buNone/>
            </a:pPr>
            <a:r>
              <a:rPr lang="de-DE" sz="1000">
                <a:latin typeface="Roboto"/>
                <a:ea typeface="Roboto"/>
                <a:cs typeface="Roboto"/>
                <a:sym typeface="Roboto"/>
              </a:rPr>
              <a:t>Es gibt je nach Anzahl Kinder bis zu insgesamt 4 Gruppen, für die jeweils eine Spielfigur steht. (Die Namen und Beschreibungen der Figuren sind noch zu definieren)</a:t>
            </a:r>
            <a:endParaRPr sz="1200" b="1">
              <a:latin typeface="Roboto"/>
              <a:ea typeface="Roboto"/>
              <a:cs typeface="Roboto"/>
              <a:sym typeface="Roboto"/>
            </a:endParaRPr>
          </a:p>
          <a:p>
            <a:pPr marL="0" marR="0" lvl="0" indent="0" algn="l" rtl="0">
              <a:lnSpc>
                <a:spcPct val="115000"/>
              </a:lnSpc>
              <a:spcBef>
                <a:spcPts val="0"/>
              </a:spcBef>
              <a:spcAft>
                <a:spcPts val="0"/>
              </a:spcAft>
              <a:buNone/>
            </a:pPr>
            <a:endParaRPr sz="1000">
              <a:latin typeface="Roboto"/>
              <a:ea typeface="Roboto"/>
              <a:cs typeface="Roboto"/>
              <a:sym typeface="Roboto"/>
            </a:endParaRPr>
          </a:p>
        </p:txBody>
      </p:sp>
      <p:sp>
        <p:nvSpPr>
          <p:cNvPr id="10" name="Google Shape;233;g11a36f77cbc_0_337">
            <a:extLst>
              <a:ext uri="{FF2B5EF4-FFF2-40B4-BE49-F238E27FC236}">
                <a16:creationId xmlns:a16="http://schemas.microsoft.com/office/drawing/2014/main" id="{A5B5F0F1-1225-495A-AC0E-045FA9F59B23}"/>
              </a:ext>
            </a:extLst>
          </p:cNvPr>
          <p:cNvSpPr txBox="1"/>
          <p:nvPr/>
        </p:nvSpPr>
        <p:spPr>
          <a:xfrm>
            <a:off x="445194" y="2281934"/>
            <a:ext cx="4873800" cy="92791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de-DE" sz="1200" b="1">
                <a:latin typeface="Roboto"/>
                <a:ea typeface="Roboto"/>
                <a:cs typeface="Roboto"/>
                <a:sym typeface="Roboto"/>
              </a:rPr>
              <a:t>SPIELWEG</a:t>
            </a:r>
            <a:endParaRPr sz="1200" b="1">
              <a:latin typeface="Roboto"/>
              <a:ea typeface="Roboto"/>
              <a:cs typeface="Roboto"/>
              <a:sym typeface="Roboto"/>
            </a:endParaRPr>
          </a:p>
          <a:p>
            <a:pPr marL="0" marR="0" lvl="0" indent="0" algn="l" rtl="0">
              <a:lnSpc>
                <a:spcPct val="115000"/>
              </a:lnSpc>
              <a:spcBef>
                <a:spcPts val="0"/>
              </a:spcBef>
              <a:spcAft>
                <a:spcPts val="0"/>
              </a:spcAft>
              <a:buNone/>
            </a:pPr>
            <a:r>
              <a:rPr lang="de-DE" sz="1000">
                <a:latin typeface="Roboto"/>
                <a:ea typeface="Roboto"/>
                <a:cs typeface="Roboto"/>
                <a:sym typeface="Roboto"/>
              </a:rPr>
              <a:t>Es gibt auf der Spielkarte zwei Wege, die bestritten werden können. Auf diesen Wegen gilt es verschiedene Aufgaben zu lösen, bevor man weiterziehen darf, um am Ende ins Ziel zu kommen, wo eine Endaufgabe wartet.</a:t>
            </a:r>
            <a:endParaRPr sz="1200" b="1">
              <a:latin typeface="Roboto"/>
              <a:ea typeface="Roboto"/>
              <a:cs typeface="Roboto"/>
              <a:sym typeface="Roboto"/>
            </a:endParaRPr>
          </a:p>
        </p:txBody>
      </p:sp>
      <p:sp>
        <p:nvSpPr>
          <p:cNvPr id="11" name="Google Shape;213;g11a36f77cbc_0_337">
            <a:extLst>
              <a:ext uri="{FF2B5EF4-FFF2-40B4-BE49-F238E27FC236}">
                <a16:creationId xmlns:a16="http://schemas.microsoft.com/office/drawing/2014/main" id="{BA766E93-1E95-45CB-9636-CED7EF7F9A24}"/>
              </a:ext>
            </a:extLst>
          </p:cNvPr>
          <p:cNvSpPr txBox="1"/>
          <p:nvPr/>
        </p:nvSpPr>
        <p:spPr>
          <a:xfrm>
            <a:off x="445194" y="3160474"/>
            <a:ext cx="4873800" cy="163580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de-DE" sz="1200" b="1">
                <a:latin typeface="Roboto"/>
                <a:ea typeface="Roboto"/>
                <a:cs typeface="Roboto"/>
                <a:sym typeface="Roboto"/>
              </a:rPr>
              <a:t>SPIELKARTEN</a:t>
            </a:r>
            <a:endParaRPr sz="1200" b="1">
              <a:latin typeface="Roboto"/>
              <a:ea typeface="Roboto"/>
              <a:cs typeface="Roboto"/>
              <a:sym typeface="Roboto"/>
            </a:endParaRPr>
          </a:p>
          <a:p>
            <a:pPr marL="0" marR="0" lvl="0" indent="0" algn="l" rtl="0">
              <a:lnSpc>
                <a:spcPct val="115000"/>
              </a:lnSpc>
              <a:spcBef>
                <a:spcPts val="0"/>
              </a:spcBef>
              <a:spcAft>
                <a:spcPts val="0"/>
              </a:spcAft>
              <a:buNone/>
            </a:pPr>
            <a:r>
              <a:rPr lang="de-DE" sz="1000">
                <a:latin typeface="Roboto"/>
                <a:ea typeface="Roboto"/>
                <a:cs typeface="Roboto"/>
                <a:sym typeface="Roboto"/>
              </a:rPr>
              <a:t>Es gibt 4 Hauptdisziplinen für die es unterschiedliche Aufgaben gibt. Um zum Ziel zu gelangen, muss von jeder Disziplin jeweils eine Aufgabe gemeistert werden - als Gruppe oder Party-Challenge:</a:t>
            </a:r>
            <a:endParaRPr sz="1000">
              <a:latin typeface="Roboto"/>
              <a:ea typeface="Roboto"/>
              <a:cs typeface="Roboto"/>
              <a:sym typeface="Roboto"/>
            </a:endParaRPr>
          </a:p>
          <a:p>
            <a:pPr marL="457200" lvl="0" indent="-292100" algn="l" rtl="0">
              <a:lnSpc>
                <a:spcPct val="115000"/>
              </a:lnSpc>
              <a:spcBef>
                <a:spcPts val="0"/>
              </a:spcBef>
              <a:spcAft>
                <a:spcPts val="0"/>
              </a:spcAft>
              <a:buClr>
                <a:schemeClr val="lt1"/>
              </a:buClr>
              <a:buSzPts val="1000"/>
              <a:buFont typeface="Roboto"/>
              <a:buChar char="●"/>
            </a:pPr>
            <a:r>
              <a:rPr lang="de-DE" sz="1000">
                <a:latin typeface="Roboto"/>
                <a:ea typeface="Roboto"/>
                <a:cs typeface="Roboto"/>
                <a:sym typeface="Roboto"/>
              </a:rPr>
              <a:t>Ausdauer</a:t>
            </a:r>
            <a:endParaRPr sz="1000">
              <a:latin typeface="Roboto"/>
              <a:ea typeface="Roboto"/>
              <a:cs typeface="Roboto"/>
              <a:sym typeface="Roboto"/>
            </a:endParaRPr>
          </a:p>
          <a:p>
            <a:pPr marL="457200" lvl="0" indent="-292100" algn="l" rtl="0">
              <a:lnSpc>
                <a:spcPct val="115000"/>
              </a:lnSpc>
              <a:spcBef>
                <a:spcPts val="0"/>
              </a:spcBef>
              <a:spcAft>
                <a:spcPts val="0"/>
              </a:spcAft>
              <a:buClr>
                <a:schemeClr val="lt1"/>
              </a:buClr>
              <a:buSzPts val="1000"/>
              <a:buFont typeface="Roboto"/>
              <a:buChar char="●"/>
            </a:pPr>
            <a:r>
              <a:rPr lang="de-DE" sz="1000">
                <a:latin typeface="Roboto"/>
                <a:ea typeface="Roboto"/>
                <a:cs typeface="Roboto"/>
                <a:sym typeface="Roboto"/>
              </a:rPr>
              <a:t>Kraft</a:t>
            </a:r>
            <a:endParaRPr sz="1000">
              <a:latin typeface="Roboto"/>
              <a:ea typeface="Roboto"/>
              <a:cs typeface="Roboto"/>
              <a:sym typeface="Roboto"/>
            </a:endParaRPr>
          </a:p>
          <a:p>
            <a:pPr marL="457200" lvl="0" indent="-292100" algn="l" rtl="0">
              <a:lnSpc>
                <a:spcPct val="115000"/>
              </a:lnSpc>
              <a:spcBef>
                <a:spcPts val="0"/>
              </a:spcBef>
              <a:spcAft>
                <a:spcPts val="0"/>
              </a:spcAft>
              <a:buClr>
                <a:schemeClr val="lt1"/>
              </a:buClr>
              <a:buSzPts val="1000"/>
              <a:buFont typeface="Roboto"/>
              <a:buChar char="●"/>
            </a:pPr>
            <a:r>
              <a:rPr lang="de-DE" sz="1000">
                <a:latin typeface="Roboto"/>
                <a:ea typeface="Roboto"/>
                <a:cs typeface="Roboto"/>
                <a:sym typeface="Roboto"/>
              </a:rPr>
              <a:t>Schnelligkeit</a:t>
            </a:r>
            <a:endParaRPr sz="1000">
              <a:latin typeface="Roboto"/>
              <a:ea typeface="Roboto"/>
              <a:cs typeface="Roboto"/>
              <a:sym typeface="Roboto"/>
            </a:endParaRPr>
          </a:p>
          <a:p>
            <a:pPr marL="457200" lvl="0" indent="-292100" algn="l" rtl="0">
              <a:lnSpc>
                <a:spcPct val="115000"/>
              </a:lnSpc>
              <a:spcBef>
                <a:spcPts val="0"/>
              </a:spcBef>
              <a:spcAft>
                <a:spcPts val="0"/>
              </a:spcAft>
              <a:buClr>
                <a:schemeClr val="lt1"/>
              </a:buClr>
              <a:buSzPts val="1000"/>
              <a:buFont typeface="Roboto"/>
              <a:buChar char="●"/>
            </a:pPr>
            <a:r>
              <a:rPr lang="de-DE" sz="1000">
                <a:latin typeface="Roboto"/>
                <a:ea typeface="Roboto"/>
                <a:cs typeface="Roboto"/>
                <a:sym typeface="Roboto"/>
              </a:rPr>
              <a:t>Koordination</a:t>
            </a:r>
            <a:endParaRPr sz="1200" b="1">
              <a:latin typeface="Roboto"/>
              <a:ea typeface="Roboto"/>
              <a:cs typeface="Roboto"/>
              <a:sym typeface="Roboto"/>
            </a:endParaRPr>
          </a:p>
        </p:txBody>
      </p:sp>
      <p:sp>
        <p:nvSpPr>
          <p:cNvPr id="12" name="Google Shape;235;g11a36f77cbc_0_337">
            <a:extLst>
              <a:ext uri="{FF2B5EF4-FFF2-40B4-BE49-F238E27FC236}">
                <a16:creationId xmlns:a16="http://schemas.microsoft.com/office/drawing/2014/main" id="{1F588648-DD13-4EF4-B934-66A92EC4F340}"/>
              </a:ext>
            </a:extLst>
          </p:cNvPr>
          <p:cNvSpPr txBox="1"/>
          <p:nvPr/>
        </p:nvSpPr>
        <p:spPr>
          <a:xfrm>
            <a:off x="458793" y="4746899"/>
            <a:ext cx="5020200" cy="128185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de-DE" sz="1200" b="1">
                <a:latin typeface="Roboto"/>
                <a:ea typeface="Roboto"/>
                <a:cs typeface="Roboto"/>
                <a:sym typeface="Roboto"/>
              </a:rPr>
              <a:t>SONDERFELDER</a:t>
            </a:r>
            <a:endParaRPr sz="1200" b="1">
              <a:latin typeface="Roboto"/>
              <a:ea typeface="Roboto"/>
              <a:cs typeface="Roboto"/>
              <a:sym typeface="Roboto"/>
            </a:endParaRPr>
          </a:p>
          <a:p>
            <a:pPr marL="0" marR="0" lvl="0" indent="0" algn="l" rtl="0">
              <a:lnSpc>
                <a:spcPct val="115000"/>
              </a:lnSpc>
              <a:spcBef>
                <a:spcPts val="0"/>
              </a:spcBef>
              <a:spcAft>
                <a:spcPts val="0"/>
              </a:spcAft>
              <a:buNone/>
            </a:pPr>
            <a:r>
              <a:rPr lang="de-DE" sz="1000">
                <a:latin typeface="Roboto"/>
                <a:ea typeface="Roboto"/>
                <a:cs typeface="Roboto"/>
                <a:sym typeface="Roboto"/>
              </a:rPr>
              <a:t>Zwischen den Aufgaben der Hauptdisziplinen gibt es immer ein Feld mit einer Sonderaufgabe. Insgesamt gilt es somit 4 Spiele der Hauptdisziplinen, als auch 4 Sonderaktionen zu vollziehen. Es gibt aber auch die Möglichkeit durch Abkürzungen die Spieldauer je nach Spielverlauf entweder zu verkürzen oder durch ein Extra-Spiel zu verlängern. </a:t>
            </a:r>
            <a:endParaRPr sz="1200" b="1">
              <a:latin typeface="Roboto"/>
              <a:ea typeface="Roboto"/>
              <a:cs typeface="Roboto"/>
              <a:sym typeface="Roboto"/>
            </a:endParaRPr>
          </a:p>
        </p:txBody>
      </p:sp>
      <p:sp>
        <p:nvSpPr>
          <p:cNvPr id="13" name="Google Shape;236;g11a36f77cbc_0_337">
            <a:extLst>
              <a:ext uri="{FF2B5EF4-FFF2-40B4-BE49-F238E27FC236}">
                <a16:creationId xmlns:a16="http://schemas.microsoft.com/office/drawing/2014/main" id="{0378633E-56EB-4798-9E5B-17DAD8029325}"/>
              </a:ext>
            </a:extLst>
          </p:cNvPr>
          <p:cNvSpPr txBox="1"/>
          <p:nvPr/>
        </p:nvSpPr>
        <p:spPr>
          <a:xfrm>
            <a:off x="458793" y="5912014"/>
            <a:ext cx="5020200" cy="75094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de-DE" sz="1200" b="1">
                <a:latin typeface="Roboto"/>
                <a:ea typeface="Roboto"/>
                <a:cs typeface="Roboto"/>
                <a:sym typeface="Roboto"/>
              </a:rPr>
              <a:t>ENDSPIEL</a:t>
            </a:r>
            <a:endParaRPr sz="1200" b="1">
              <a:latin typeface="Roboto"/>
              <a:ea typeface="Roboto"/>
              <a:cs typeface="Roboto"/>
              <a:sym typeface="Roboto"/>
            </a:endParaRPr>
          </a:p>
          <a:p>
            <a:pPr marL="0" marR="0" lvl="0" indent="0" algn="l" rtl="0">
              <a:lnSpc>
                <a:spcPct val="115000"/>
              </a:lnSpc>
              <a:spcBef>
                <a:spcPts val="0"/>
              </a:spcBef>
              <a:spcAft>
                <a:spcPts val="0"/>
              </a:spcAft>
              <a:buNone/>
            </a:pPr>
            <a:r>
              <a:rPr lang="de-DE" sz="1000">
                <a:latin typeface="Roboto"/>
                <a:ea typeface="Roboto"/>
                <a:cs typeface="Roboto"/>
                <a:sym typeface="Roboto"/>
              </a:rPr>
              <a:t>Sind alle Aufgaben gelöst, ziehen alle Gruppen ins Ziel und somit zum gemeinsamen Endspiel zum großen Finale ein. </a:t>
            </a:r>
            <a:endParaRPr sz="1200" b="1">
              <a:latin typeface="Roboto"/>
              <a:ea typeface="Roboto"/>
              <a:cs typeface="Roboto"/>
              <a:sym typeface="Roboto"/>
            </a:endParaRPr>
          </a:p>
        </p:txBody>
      </p:sp>
      <p:sp>
        <p:nvSpPr>
          <p:cNvPr id="15" name="Google Shape;214;g11a36f77cbc_0_337">
            <a:extLst>
              <a:ext uri="{FF2B5EF4-FFF2-40B4-BE49-F238E27FC236}">
                <a16:creationId xmlns:a16="http://schemas.microsoft.com/office/drawing/2014/main" id="{8378A644-DF2A-4813-8DB5-669ABC6A2B48}"/>
              </a:ext>
            </a:extLst>
          </p:cNvPr>
          <p:cNvSpPr txBox="1"/>
          <p:nvPr/>
        </p:nvSpPr>
        <p:spPr>
          <a:xfrm>
            <a:off x="4474088" y="2324375"/>
            <a:ext cx="2069700" cy="397001"/>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Anzahl Kinder:</a:t>
            </a:r>
            <a:endParaRPr sz="1200" b="1" i="0" u="none" strike="noStrike" cap="none">
              <a:latin typeface="Roboto"/>
              <a:ea typeface="Roboto"/>
              <a:cs typeface="Roboto"/>
              <a:sym typeface="Roboto"/>
            </a:endParaRPr>
          </a:p>
        </p:txBody>
      </p:sp>
      <p:sp>
        <p:nvSpPr>
          <p:cNvPr id="16" name="Google Shape;215;g11a36f77cbc_0_337">
            <a:extLst>
              <a:ext uri="{FF2B5EF4-FFF2-40B4-BE49-F238E27FC236}">
                <a16:creationId xmlns:a16="http://schemas.microsoft.com/office/drawing/2014/main" id="{9B948CC6-9E35-41D7-A110-08D8202981C8}"/>
              </a:ext>
            </a:extLst>
          </p:cNvPr>
          <p:cNvSpPr txBox="1"/>
          <p:nvPr/>
        </p:nvSpPr>
        <p:spPr>
          <a:xfrm>
            <a:off x="7698760" y="2324375"/>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4-7</a:t>
            </a:r>
            <a:endParaRPr sz="1200" b="1" i="0" u="none" strike="noStrike" cap="none">
              <a:latin typeface="Roboto"/>
              <a:ea typeface="Roboto"/>
              <a:cs typeface="Roboto"/>
              <a:sym typeface="Roboto"/>
            </a:endParaRPr>
          </a:p>
        </p:txBody>
      </p:sp>
      <p:sp>
        <p:nvSpPr>
          <p:cNvPr id="17" name="Google Shape;216;g11a36f77cbc_0_337">
            <a:extLst>
              <a:ext uri="{FF2B5EF4-FFF2-40B4-BE49-F238E27FC236}">
                <a16:creationId xmlns:a16="http://schemas.microsoft.com/office/drawing/2014/main" id="{6D584D12-E2C1-4351-A4A7-1B139FBDD616}"/>
              </a:ext>
            </a:extLst>
          </p:cNvPr>
          <p:cNvSpPr txBox="1"/>
          <p:nvPr/>
        </p:nvSpPr>
        <p:spPr>
          <a:xfrm>
            <a:off x="8346978" y="2324375"/>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8-11</a:t>
            </a:r>
            <a:endParaRPr sz="1200" b="1" i="0" u="none" strike="noStrike" cap="none">
              <a:latin typeface="Roboto"/>
              <a:ea typeface="Roboto"/>
              <a:cs typeface="Roboto"/>
              <a:sym typeface="Roboto"/>
            </a:endParaRPr>
          </a:p>
        </p:txBody>
      </p:sp>
      <p:sp>
        <p:nvSpPr>
          <p:cNvPr id="18" name="Google Shape;217;g11a36f77cbc_0_337">
            <a:extLst>
              <a:ext uri="{FF2B5EF4-FFF2-40B4-BE49-F238E27FC236}">
                <a16:creationId xmlns:a16="http://schemas.microsoft.com/office/drawing/2014/main" id="{9ADE70D4-7BAB-4829-AC7F-F71862A85E31}"/>
              </a:ext>
            </a:extLst>
          </p:cNvPr>
          <p:cNvSpPr txBox="1"/>
          <p:nvPr/>
        </p:nvSpPr>
        <p:spPr>
          <a:xfrm>
            <a:off x="8836592" y="2324375"/>
            <a:ext cx="7650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12-15</a:t>
            </a:r>
            <a:endParaRPr sz="1200" b="1" i="0" u="none" strike="noStrike" cap="none">
              <a:latin typeface="Roboto"/>
              <a:ea typeface="Roboto"/>
              <a:cs typeface="Roboto"/>
              <a:sym typeface="Roboto"/>
            </a:endParaRPr>
          </a:p>
        </p:txBody>
      </p:sp>
      <p:sp>
        <p:nvSpPr>
          <p:cNvPr id="19" name="Google Shape;218;g11a36f77cbc_0_337">
            <a:extLst>
              <a:ext uri="{FF2B5EF4-FFF2-40B4-BE49-F238E27FC236}">
                <a16:creationId xmlns:a16="http://schemas.microsoft.com/office/drawing/2014/main" id="{DE1B5DA1-6989-49DD-9C82-089710FA1862}"/>
              </a:ext>
            </a:extLst>
          </p:cNvPr>
          <p:cNvSpPr txBox="1"/>
          <p:nvPr/>
        </p:nvSpPr>
        <p:spPr>
          <a:xfrm>
            <a:off x="9447682" y="2324375"/>
            <a:ext cx="7650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16-x</a:t>
            </a:r>
            <a:endParaRPr sz="1200" b="1" i="0" u="none" strike="noStrike" cap="none">
              <a:latin typeface="Roboto"/>
              <a:ea typeface="Roboto"/>
              <a:cs typeface="Roboto"/>
              <a:sym typeface="Roboto"/>
            </a:endParaRPr>
          </a:p>
        </p:txBody>
      </p:sp>
      <p:sp>
        <p:nvSpPr>
          <p:cNvPr id="20" name="Google Shape;219;g11a36f77cbc_0_337">
            <a:extLst>
              <a:ext uri="{FF2B5EF4-FFF2-40B4-BE49-F238E27FC236}">
                <a16:creationId xmlns:a16="http://schemas.microsoft.com/office/drawing/2014/main" id="{D59EAD27-DB6A-4B1E-ABD9-4C710EE4CECD}"/>
              </a:ext>
            </a:extLst>
          </p:cNvPr>
          <p:cNvSpPr txBox="1"/>
          <p:nvPr/>
        </p:nvSpPr>
        <p:spPr>
          <a:xfrm>
            <a:off x="4329395" y="2874525"/>
            <a:ext cx="3000000" cy="397001"/>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Durchschn. Zeit pro Spiel:</a:t>
            </a:r>
            <a:endParaRPr sz="1200" b="1" i="0" u="none" strike="noStrike" cap="none">
              <a:latin typeface="Roboto"/>
              <a:ea typeface="Roboto"/>
              <a:cs typeface="Roboto"/>
              <a:sym typeface="Roboto"/>
            </a:endParaRPr>
          </a:p>
        </p:txBody>
      </p:sp>
      <p:sp>
        <p:nvSpPr>
          <p:cNvPr id="21" name="Google Shape;220;g11a36f77cbc_0_337">
            <a:extLst>
              <a:ext uri="{FF2B5EF4-FFF2-40B4-BE49-F238E27FC236}">
                <a16:creationId xmlns:a16="http://schemas.microsoft.com/office/drawing/2014/main" id="{72835459-D139-4500-A28F-14C5312842C6}"/>
              </a:ext>
            </a:extLst>
          </p:cNvPr>
          <p:cNvSpPr txBox="1"/>
          <p:nvPr/>
        </p:nvSpPr>
        <p:spPr>
          <a:xfrm>
            <a:off x="8097362" y="2870023"/>
            <a:ext cx="16728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8-15 Minuten</a:t>
            </a:r>
            <a:endParaRPr sz="1200" b="1" i="0" u="none" strike="noStrike" cap="none">
              <a:latin typeface="Roboto"/>
              <a:ea typeface="Roboto"/>
              <a:cs typeface="Roboto"/>
              <a:sym typeface="Roboto"/>
            </a:endParaRPr>
          </a:p>
        </p:txBody>
      </p:sp>
      <p:sp>
        <p:nvSpPr>
          <p:cNvPr id="22" name="Google Shape;221;g11a36f77cbc_0_337">
            <a:extLst>
              <a:ext uri="{FF2B5EF4-FFF2-40B4-BE49-F238E27FC236}">
                <a16:creationId xmlns:a16="http://schemas.microsoft.com/office/drawing/2014/main" id="{6E78BB0E-CBBA-46EE-93E2-5F71DAD4EA10}"/>
              </a:ext>
            </a:extLst>
          </p:cNvPr>
          <p:cNvSpPr txBox="1"/>
          <p:nvPr/>
        </p:nvSpPr>
        <p:spPr>
          <a:xfrm>
            <a:off x="4553614" y="3325954"/>
            <a:ext cx="3000000" cy="397001"/>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Empfohlene Anzahl Gruppen:</a:t>
            </a:r>
            <a:endParaRPr sz="1200" b="1" i="0" u="none" strike="noStrike" cap="none">
              <a:latin typeface="Roboto"/>
              <a:ea typeface="Roboto"/>
              <a:cs typeface="Roboto"/>
              <a:sym typeface="Roboto"/>
            </a:endParaRPr>
          </a:p>
        </p:txBody>
      </p:sp>
      <p:sp>
        <p:nvSpPr>
          <p:cNvPr id="23" name="Google Shape;222;g11a36f77cbc_0_337">
            <a:extLst>
              <a:ext uri="{FF2B5EF4-FFF2-40B4-BE49-F238E27FC236}">
                <a16:creationId xmlns:a16="http://schemas.microsoft.com/office/drawing/2014/main" id="{81B45CFD-11E7-4CB3-808E-7B831A762406}"/>
              </a:ext>
            </a:extLst>
          </p:cNvPr>
          <p:cNvSpPr txBox="1"/>
          <p:nvPr/>
        </p:nvSpPr>
        <p:spPr>
          <a:xfrm>
            <a:off x="7688174" y="33357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a:t>
            </a:r>
            <a:endParaRPr sz="1200" b="1" i="0" u="none" strike="noStrike" cap="none">
              <a:latin typeface="Roboto"/>
              <a:ea typeface="Roboto"/>
              <a:cs typeface="Roboto"/>
              <a:sym typeface="Roboto"/>
            </a:endParaRPr>
          </a:p>
        </p:txBody>
      </p:sp>
      <p:sp>
        <p:nvSpPr>
          <p:cNvPr id="24" name="Google Shape;223;g11a36f77cbc_0_337">
            <a:extLst>
              <a:ext uri="{FF2B5EF4-FFF2-40B4-BE49-F238E27FC236}">
                <a16:creationId xmlns:a16="http://schemas.microsoft.com/office/drawing/2014/main" id="{F1FC277D-D310-46BA-A5BE-726091206644}"/>
              </a:ext>
            </a:extLst>
          </p:cNvPr>
          <p:cNvSpPr txBox="1"/>
          <p:nvPr/>
        </p:nvSpPr>
        <p:spPr>
          <a:xfrm>
            <a:off x="8346990" y="33357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2</a:t>
            </a:r>
            <a:endParaRPr sz="1200" b="1" i="0" u="none" strike="noStrike" cap="none">
              <a:latin typeface="Roboto"/>
              <a:ea typeface="Roboto"/>
              <a:cs typeface="Roboto"/>
              <a:sym typeface="Roboto"/>
            </a:endParaRPr>
          </a:p>
        </p:txBody>
      </p:sp>
      <p:sp>
        <p:nvSpPr>
          <p:cNvPr id="25" name="Google Shape;224;g11a36f77cbc_0_337">
            <a:extLst>
              <a:ext uri="{FF2B5EF4-FFF2-40B4-BE49-F238E27FC236}">
                <a16:creationId xmlns:a16="http://schemas.microsoft.com/office/drawing/2014/main" id="{8BE6262C-DC19-4805-A373-2424B2565169}"/>
              </a:ext>
            </a:extLst>
          </p:cNvPr>
          <p:cNvSpPr txBox="1"/>
          <p:nvPr/>
        </p:nvSpPr>
        <p:spPr>
          <a:xfrm>
            <a:off x="8960937" y="33357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3</a:t>
            </a:r>
            <a:endParaRPr sz="1200" b="1" i="0" u="none" strike="noStrike" cap="none">
              <a:latin typeface="Roboto"/>
              <a:ea typeface="Roboto"/>
              <a:cs typeface="Roboto"/>
              <a:sym typeface="Roboto"/>
            </a:endParaRPr>
          </a:p>
        </p:txBody>
      </p:sp>
      <p:sp>
        <p:nvSpPr>
          <p:cNvPr id="26" name="Google Shape;225;g11a36f77cbc_0_337">
            <a:extLst>
              <a:ext uri="{FF2B5EF4-FFF2-40B4-BE49-F238E27FC236}">
                <a16:creationId xmlns:a16="http://schemas.microsoft.com/office/drawing/2014/main" id="{A5B7DFF0-3DA2-4699-B09D-A83EB68DCE37}"/>
              </a:ext>
            </a:extLst>
          </p:cNvPr>
          <p:cNvSpPr txBox="1"/>
          <p:nvPr/>
        </p:nvSpPr>
        <p:spPr>
          <a:xfrm>
            <a:off x="9564084" y="33357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4</a:t>
            </a:r>
            <a:endParaRPr sz="1200" b="1" i="0" u="none" strike="noStrike" cap="none">
              <a:latin typeface="Roboto"/>
              <a:ea typeface="Roboto"/>
              <a:cs typeface="Roboto"/>
              <a:sym typeface="Roboto"/>
            </a:endParaRPr>
          </a:p>
        </p:txBody>
      </p:sp>
      <p:cxnSp>
        <p:nvCxnSpPr>
          <p:cNvPr id="27" name="Google Shape;227;g11a36f77cbc_0_337">
            <a:extLst>
              <a:ext uri="{FF2B5EF4-FFF2-40B4-BE49-F238E27FC236}">
                <a16:creationId xmlns:a16="http://schemas.microsoft.com/office/drawing/2014/main" id="{4B2BF3E6-4944-410B-B609-71E991F5907B}"/>
              </a:ext>
            </a:extLst>
          </p:cNvPr>
          <p:cNvCxnSpPr/>
          <p:nvPr/>
        </p:nvCxnSpPr>
        <p:spPr>
          <a:xfrm>
            <a:off x="7677118" y="2194825"/>
            <a:ext cx="0" cy="3422700"/>
          </a:xfrm>
          <a:prstGeom prst="straightConnector1">
            <a:avLst/>
          </a:prstGeom>
          <a:noFill/>
          <a:ln w="9525" cap="flat" cmpd="sng">
            <a:solidFill>
              <a:schemeClr val="tx1"/>
            </a:solidFill>
            <a:prstDash val="solid"/>
            <a:round/>
            <a:headEnd type="none" w="med" len="med"/>
            <a:tailEnd type="none" w="med" len="med"/>
          </a:ln>
        </p:spPr>
      </p:cxnSp>
      <p:sp>
        <p:nvSpPr>
          <p:cNvPr id="28" name="Google Shape;228;g11a36f77cbc_0_337">
            <a:extLst>
              <a:ext uri="{FF2B5EF4-FFF2-40B4-BE49-F238E27FC236}">
                <a16:creationId xmlns:a16="http://schemas.microsoft.com/office/drawing/2014/main" id="{DC7FA472-DE8E-4C83-B051-B7C287D6C047}"/>
              </a:ext>
            </a:extLst>
          </p:cNvPr>
          <p:cNvSpPr txBox="1"/>
          <p:nvPr/>
        </p:nvSpPr>
        <p:spPr>
          <a:xfrm>
            <a:off x="4639508" y="3866054"/>
            <a:ext cx="3000000" cy="397001"/>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Disziplinen-Spiele pro Gruppe:</a:t>
            </a:r>
            <a:endParaRPr sz="1200" b="1" i="0" u="none" strike="noStrike" cap="none">
              <a:latin typeface="Roboto"/>
              <a:ea typeface="Roboto"/>
              <a:cs typeface="Roboto"/>
              <a:sym typeface="Roboto"/>
            </a:endParaRPr>
          </a:p>
        </p:txBody>
      </p:sp>
      <p:sp>
        <p:nvSpPr>
          <p:cNvPr id="29" name="Google Shape;229;g11a36f77cbc_0_337">
            <a:extLst>
              <a:ext uri="{FF2B5EF4-FFF2-40B4-BE49-F238E27FC236}">
                <a16:creationId xmlns:a16="http://schemas.microsoft.com/office/drawing/2014/main" id="{CE53CA57-E6C1-4FAB-AD94-602991167FB4}"/>
              </a:ext>
            </a:extLst>
          </p:cNvPr>
          <p:cNvSpPr txBox="1"/>
          <p:nvPr/>
        </p:nvSpPr>
        <p:spPr>
          <a:xfrm>
            <a:off x="7694052" y="38660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4</a:t>
            </a:r>
            <a:endParaRPr sz="1200" b="1" i="0" u="none" strike="noStrike" cap="none">
              <a:latin typeface="Roboto"/>
              <a:ea typeface="Roboto"/>
              <a:cs typeface="Roboto"/>
              <a:sym typeface="Roboto"/>
            </a:endParaRPr>
          </a:p>
        </p:txBody>
      </p:sp>
      <p:sp>
        <p:nvSpPr>
          <p:cNvPr id="30" name="Google Shape;230;g11a36f77cbc_0_337">
            <a:extLst>
              <a:ext uri="{FF2B5EF4-FFF2-40B4-BE49-F238E27FC236}">
                <a16:creationId xmlns:a16="http://schemas.microsoft.com/office/drawing/2014/main" id="{C7F288DF-A60B-487E-87EF-41CFB07E8A18}"/>
              </a:ext>
            </a:extLst>
          </p:cNvPr>
          <p:cNvSpPr txBox="1"/>
          <p:nvPr/>
        </p:nvSpPr>
        <p:spPr>
          <a:xfrm>
            <a:off x="8344416" y="38660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2</a:t>
            </a:r>
            <a:endParaRPr sz="1200" b="1" i="0" u="none" strike="noStrike" cap="none">
              <a:latin typeface="Roboto"/>
              <a:ea typeface="Roboto"/>
              <a:cs typeface="Roboto"/>
              <a:sym typeface="Roboto"/>
            </a:endParaRPr>
          </a:p>
        </p:txBody>
      </p:sp>
      <p:sp>
        <p:nvSpPr>
          <p:cNvPr id="31" name="Google Shape;231;g11a36f77cbc_0_337">
            <a:extLst>
              <a:ext uri="{FF2B5EF4-FFF2-40B4-BE49-F238E27FC236}">
                <a16:creationId xmlns:a16="http://schemas.microsoft.com/office/drawing/2014/main" id="{CD9E9DCB-097D-45F5-8F44-1E677972AED2}"/>
              </a:ext>
            </a:extLst>
          </p:cNvPr>
          <p:cNvSpPr txBox="1"/>
          <p:nvPr/>
        </p:nvSpPr>
        <p:spPr>
          <a:xfrm>
            <a:off x="8960937" y="3885141"/>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a:t>
            </a:r>
            <a:endParaRPr sz="1200" b="1" i="0" u="none" strike="noStrike" cap="none">
              <a:latin typeface="Roboto"/>
              <a:ea typeface="Roboto"/>
              <a:cs typeface="Roboto"/>
              <a:sym typeface="Roboto"/>
            </a:endParaRPr>
          </a:p>
        </p:txBody>
      </p:sp>
      <p:sp>
        <p:nvSpPr>
          <p:cNvPr id="32" name="Google Shape;232;g11a36f77cbc_0_337">
            <a:extLst>
              <a:ext uri="{FF2B5EF4-FFF2-40B4-BE49-F238E27FC236}">
                <a16:creationId xmlns:a16="http://schemas.microsoft.com/office/drawing/2014/main" id="{DBFBF6A7-769C-4A33-AAF3-004CD1646FD4}"/>
              </a:ext>
            </a:extLst>
          </p:cNvPr>
          <p:cNvSpPr txBox="1"/>
          <p:nvPr/>
        </p:nvSpPr>
        <p:spPr>
          <a:xfrm>
            <a:off x="9579981" y="3878781"/>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a:t>
            </a:r>
            <a:endParaRPr sz="1200" b="1" i="0" u="none" strike="noStrike" cap="none">
              <a:latin typeface="Roboto"/>
              <a:ea typeface="Roboto"/>
              <a:cs typeface="Roboto"/>
              <a:sym typeface="Roboto"/>
            </a:endParaRPr>
          </a:p>
        </p:txBody>
      </p:sp>
      <p:sp>
        <p:nvSpPr>
          <p:cNvPr id="33" name="Google Shape;237;g11a36f77cbc_0_337">
            <a:extLst>
              <a:ext uri="{FF2B5EF4-FFF2-40B4-BE49-F238E27FC236}">
                <a16:creationId xmlns:a16="http://schemas.microsoft.com/office/drawing/2014/main" id="{41FAEB09-B5FC-462B-98E9-1B316D54F059}"/>
              </a:ext>
            </a:extLst>
          </p:cNvPr>
          <p:cNvSpPr txBox="1"/>
          <p:nvPr/>
        </p:nvSpPr>
        <p:spPr>
          <a:xfrm>
            <a:off x="3898151" y="4406510"/>
            <a:ext cx="3000000" cy="609367"/>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Sonderaktionen </a:t>
            </a:r>
            <a:endParaRPr sz="1200" b="1">
              <a:latin typeface="Roboto"/>
              <a:ea typeface="Roboto"/>
              <a:cs typeface="Roboto"/>
              <a:sym typeface="Roboto"/>
            </a:endParaRPr>
          </a:p>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für alle Teilnehmer:</a:t>
            </a:r>
            <a:endParaRPr sz="1200" b="1" i="0" u="none" strike="noStrike" cap="none">
              <a:latin typeface="Roboto"/>
              <a:ea typeface="Roboto"/>
              <a:cs typeface="Roboto"/>
              <a:sym typeface="Roboto"/>
            </a:endParaRPr>
          </a:p>
        </p:txBody>
      </p:sp>
      <p:sp>
        <p:nvSpPr>
          <p:cNvPr id="34" name="Google Shape;238;g11a36f77cbc_0_337">
            <a:extLst>
              <a:ext uri="{FF2B5EF4-FFF2-40B4-BE49-F238E27FC236}">
                <a16:creationId xmlns:a16="http://schemas.microsoft.com/office/drawing/2014/main" id="{58BBD24F-DCE1-4860-9D89-D71C023DFD57}"/>
              </a:ext>
            </a:extLst>
          </p:cNvPr>
          <p:cNvSpPr txBox="1"/>
          <p:nvPr/>
        </p:nvSpPr>
        <p:spPr>
          <a:xfrm>
            <a:off x="8656527" y="4434557"/>
            <a:ext cx="5799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4</a:t>
            </a:r>
            <a:endParaRPr sz="1200" b="1" i="0" u="none" strike="noStrike" cap="none">
              <a:latin typeface="Roboto"/>
              <a:ea typeface="Roboto"/>
              <a:cs typeface="Roboto"/>
              <a:sym typeface="Roboto"/>
            </a:endParaRPr>
          </a:p>
        </p:txBody>
      </p:sp>
      <p:sp>
        <p:nvSpPr>
          <p:cNvPr id="35" name="Google Shape;240;g11a36f77cbc_0_337">
            <a:extLst>
              <a:ext uri="{FF2B5EF4-FFF2-40B4-BE49-F238E27FC236}">
                <a16:creationId xmlns:a16="http://schemas.microsoft.com/office/drawing/2014/main" id="{B64B25E4-B6DC-4AFC-94AF-A5A85CFB2303}"/>
              </a:ext>
            </a:extLst>
          </p:cNvPr>
          <p:cNvSpPr txBox="1"/>
          <p:nvPr/>
        </p:nvSpPr>
        <p:spPr>
          <a:xfrm>
            <a:off x="8262792" y="5129725"/>
            <a:ext cx="1408500" cy="3970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1 (optional)</a:t>
            </a:r>
            <a:endParaRPr sz="1200" b="1" i="0" u="none" strike="noStrike" cap="none">
              <a:latin typeface="Roboto"/>
              <a:ea typeface="Roboto"/>
              <a:cs typeface="Roboto"/>
              <a:sym typeface="Roboto"/>
            </a:endParaRPr>
          </a:p>
        </p:txBody>
      </p:sp>
      <p:cxnSp>
        <p:nvCxnSpPr>
          <p:cNvPr id="36" name="Google Shape;226;g11a36f77cbc_0_337">
            <a:extLst>
              <a:ext uri="{FF2B5EF4-FFF2-40B4-BE49-F238E27FC236}">
                <a16:creationId xmlns:a16="http://schemas.microsoft.com/office/drawing/2014/main" id="{68A9827A-5D62-46A3-BAF1-17000125877D}"/>
              </a:ext>
            </a:extLst>
          </p:cNvPr>
          <p:cNvCxnSpPr>
            <a:cxnSpLocks/>
          </p:cNvCxnSpPr>
          <p:nvPr/>
        </p:nvCxnSpPr>
        <p:spPr>
          <a:xfrm flipV="1">
            <a:off x="5425614" y="2721376"/>
            <a:ext cx="4787068" cy="1324"/>
          </a:xfrm>
          <a:prstGeom prst="straightConnector1">
            <a:avLst/>
          </a:prstGeom>
          <a:noFill/>
          <a:ln w="9525" cap="flat" cmpd="sng">
            <a:solidFill>
              <a:schemeClr val="tx1"/>
            </a:solidFill>
            <a:prstDash val="solid"/>
            <a:round/>
            <a:headEnd type="none" w="med" len="med"/>
            <a:tailEnd type="none" w="med" len="med"/>
          </a:ln>
        </p:spPr>
      </p:cxnSp>
      <p:sp>
        <p:nvSpPr>
          <p:cNvPr id="38" name="Google Shape;239;g11a36f77cbc_0_337">
            <a:extLst>
              <a:ext uri="{FF2B5EF4-FFF2-40B4-BE49-F238E27FC236}">
                <a16:creationId xmlns:a16="http://schemas.microsoft.com/office/drawing/2014/main" id="{965B0C7C-1F15-443A-8912-DE55608CD198}"/>
              </a:ext>
            </a:extLst>
          </p:cNvPr>
          <p:cNvSpPr txBox="1"/>
          <p:nvPr/>
        </p:nvSpPr>
        <p:spPr>
          <a:xfrm>
            <a:off x="4522701" y="5129735"/>
            <a:ext cx="3000000" cy="397001"/>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800"/>
              <a:buFont typeface="Arial"/>
              <a:buNone/>
            </a:pPr>
            <a:r>
              <a:rPr lang="de-DE" sz="1200" b="1">
                <a:latin typeface="Roboto"/>
                <a:ea typeface="Roboto"/>
                <a:cs typeface="Roboto"/>
                <a:sym typeface="Roboto"/>
              </a:rPr>
              <a:t>Endspiel für alle Teilnehmer:</a:t>
            </a:r>
            <a:endParaRPr sz="1200" b="1" i="0" u="none" strike="noStrike" cap="none">
              <a:latin typeface="Roboto"/>
              <a:ea typeface="Roboto"/>
              <a:cs typeface="Roboto"/>
              <a:sym typeface="Roboto"/>
            </a:endParaRPr>
          </a:p>
        </p:txBody>
      </p:sp>
    </p:spTree>
    <p:extLst>
      <p:ext uri="{BB962C8B-B14F-4D97-AF65-F5344CB8AC3E}">
        <p14:creationId xmlns:p14="http://schemas.microsoft.com/office/powerpoint/2010/main" val="299185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84FFF-65FF-4390-8B8D-8E42D2DDB818}"/>
              </a:ext>
            </a:extLst>
          </p:cNvPr>
          <p:cNvSpPr>
            <a:spLocks noGrp="1"/>
          </p:cNvSpPr>
          <p:nvPr>
            <p:ph type="title"/>
          </p:nvPr>
        </p:nvSpPr>
        <p:spPr/>
        <p:txBody>
          <a:bodyPr/>
          <a:lstStyle/>
          <a:p>
            <a:r>
              <a:rPr lang="de-DE"/>
              <a:t>Kindergeburtstagsbox</a:t>
            </a:r>
            <a:br>
              <a:rPr lang="de-DE"/>
            </a:br>
            <a:r>
              <a:rPr lang="de-DE"/>
              <a:t>	Storyline</a:t>
            </a:r>
          </a:p>
        </p:txBody>
      </p:sp>
      <p:sp>
        <p:nvSpPr>
          <p:cNvPr id="7" name="Fußzeilenplatzhalter 1">
            <a:extLst>
              <a:ext uri="{FF2B5EF4-FFF2-40B4-BE49-F238E27FC236}">
                <a16:creationId xmlns:a16="http://schemas.microsoft.com/office/drawing/2014/main" id="{966D12F7-06FD-4DE1-80F5-5292A97C1F25}"/>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pic>
        <p:nvPicPr>
          <p:cNvPr id="8" name="Google Shape;249;g11a36f77cbc_0_370">
            <a:extLst>
              <a:ext uri="{FF2B5EF4-FFF2-40B4-BE49-F238E27FC236}">
                <a16:creationId xmlns:a16="http://schemas.microsoft.com/office/drawing/2014/main" id="{8F22C33A-DCFC-44F1-900B-484C248CED9D}"/>
              </a:ext>
            </a:extLst>
          </p:cNvPr>
          <p:cNvPicPr preferRelativeResize="0"/>
          <p:nvPr/>
        </p:nvPicPr>
        <p:blipFill rotWithShape="1">
          <a:blip r:embed="rId2">
            <a:alphaModFix/>
          </a:blip>
          <a:srcRect/>
          <a:stretch/>
        </p:blipFill>
        <p:spPr>
          <a:xfrm>
            <a:off x="1152325" y="5501000"/>
            <a:ext cx="749000" cy="1103274"/>
          </a:xfrm>
          <a:prstGeom prst="rect">
            <a:avLst/>
          </a:prstGeom>
          <a:noFill/>
          <a:ln>
            <a:noFill/>
          </a:ln>
        </p:spPr>
      </p:pic>
      <p:sp>
        <p:nvSpPr>
          <p:cNvPr id="10" name="Google Shape;251;g11a36f77cbc_0_370">
            <a:extLst>
              <a:ext uri="{FF2B5EF4-FFF2-40B4-BE49-F238E27FC236}">
                <a16:creationId xmlns:a16="http://schemas.microsoft.com/office/drawing/2014/main" id="{A6FAAD84-6B3B-4BD9-8F8F-C6A729293681}"/>
              </a:ext>
            </a:extLst>
          </p:cNvPr>
          <p:cNvSpPr txBox="1"/>
          <p:nvPr/>
        </p:nvSpPr>
        <p:spPr>
          <a:xfrm>
            <a:off x="4135075" y="1585075"/>
            <a:ext cx="2220300" cy="89252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000"/>
              <a:buFont typeface="Arial"/>
              <a:buNone/>
            </a:pPr>
            <a:r>
              <a:rPr lang="de-DE" sz="800" b="1">
                <a:latin typeface="Roboto"/>
                <a:ea typeface="Roboto"/>
                <a:cs typeface="Roboto"/>
                <a:sym typeface="Roboto"/>
              </a:rPr>
              <a:t>TEAMBILDUNG / SPIELSTART</a:t>
            </a:r>
            <a:endParaRPr sz="800" b="1">
              <a:latin typeface="Roboto"/>
              <a:ea typeface="Roboto"/>
              <a:cs typeface="Roboto"/>
              <a:sym typeface="Roboto"/>
            </a:endParaRPr>
          </a:p>
          <a:p>
            <a:pPr marL="0" marR="0" lvl="0" indent="0" algn="ctr" rtl="0">
              <a:lnSpc>
                <a:spcPct val="115000"/>
              </a:lnSpc>
              <a:spcBef>
                <a:spcPts val="0"/>
              </a:spcBef>
              <a:spcAft>
                <a:spcPts val="0"/>
              </a:spcAft>
              <a:buClr>
                <a:srgbClr val="000000"/>
              </a:buClr>
              <a:buSzPts val="800"/>
              <a:buFont typeface="Arial"/>
              <a:buNone/>
            </a:pPr>
            <a:r>
              <a:rPr lang="de-DE" sz="800">
                <a:latin typeface="Roboto"/>
                <a:ea typeface="Roboto"/>
                <a:cs typeface="Roboto"/>
                <a:sym typeface="Roboto"/>
              </a:rPr>
              <a:t>Die Kinder teilen sich je nach Anzahl in bis zu 4 Gruppen auf und suchen sich pro Gruppe eine Spielfigur aus.</a:t>
            </a:r>
            <a:endParaRPr sz="800">
              <a:latin typeface="Roboto"/>
              <a:ea typeface="Roboto"/>
              <a:cs typeface="Roboto"/>
              <a:sym typeface="Roboto"/>
            </a:endParaRPr>
          </a:p>
          <a:p>
            <a:pPr marL="0" marR="0" lvl="0" indent="0" algn="ctr" rtl="0">
              <a:lnSpc>
                <a:spcPct val="115000"/>
              </a:lnSpc>
              <a:spcBef>
                <a:spcPts val="0"/>
              </a:spcBef>
              <a:spcAft>
                <a:spcPts val="0"/>
              </a:spcAft>
              <a:buClr>
                <a:srgbClr val="000000"/>
              </a:buClr>
              <a:buSzPts val="800"/>
              <a:buFont typeface="Arial"/>
              <a:buNone/>
            </a:pPr>
            <a:endParaRPr sz="800" b="1">
              <a:solidFill>
                <a:schemeClr val="lt1"/>
              </a:solidFill>
              <a:latin typeface="Roboto"/>
              <a:ea typeface="Roboto"/>
              <a:cs typeface="Roboto"/>
              <a:sym typeface="Roboto"/>
            </a:endParaRPr>
          </a:p>
        </p:txBody>
      </p:sp>
      <p:sp>
        <p:nvSpPr>
          <p:cNvPr id="11" name="Google Shape;252;g11a36f77cbc_0_370">
            <a:extLst>
              <a:ext uri="{FF2B5EF4-FFF2-40B4-BE49-F238E27FC236}">
                <a16:creationId xmlns:a16="http://schemas.microsoft.com/office/drawing/2014/main" id="{618BF947-EC46-4420-88E2-FCFB0BEC7A9D}"/>
              </a:ext>
            </a:extLst>
          </p:cNvPr>
          <p:cNvSpPr txBox="1"/>
          <p:nvPr/>
        </p:nvSpPr>
        <p:spPr>
          <a:xfrm>
            <a:off x="7337010" y="1542125"/>
            <a:ext cx="334710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de-DE" sz="800" b="1">
                <a:latin typeface="Roboto"/>
                <a:ea typeface="Roboto"/>
                <a:cs typeface="Roboto"/>
                <a:sym typeface="Roboto"/>
              </a:rPr>
              <a:t>SPIELBRETT</a:t>
            </a:r>
            <a:endParaRPr sz="800" b="1" i="0" u="none" strike="noStrike" cap="none">
              <a:latin typeface="Roboto"/>
              <a:ea typeface="Roboto"/>
              <a:cs typeface="Roboto"/>
              <a:sym typeface="Roboto"/>
            </a:endParaRPr>
          </a:p>
          <a:p>
            <a:pPr marL="0" marR="0" lvl="0" indent="0" algn="ctr" rtl="0">
              <a:lnSpc>
                <a:spcPct val="115000"/>
              </a:lnSpc>
              <a:spcBef>
                <a:spcPts val="0"/>
              </a:spcBef>
              <a:spcAft>
                <a:spcPts val="0"/>
              </a:spcAft>
              <a:buClr>
                <a:srgbClr val="000000"/>
              </a:buClr>
              <a:buSzPts val="800"/>
              <a:buFont typeface="Arial"/>
              <a:buNone/>
            </a:pPr>
            <a:r>
              <a:rPr lang="de-DE" sz="800">
                <a:latin typeface="Roboto"/>
                <a:ea typeface="Roboto"/>
                <a:cs typeface="Roboto"/>
                <a:sym typeface="Roboto"/>
              </a:rPr>
              <a:t>Mit den Figuren betreten die Kinder dann das</a:t>
            </a:r>
            <a:r>
              <a:rPr lang="de-DE" sz="800" b="0" i="0" u="none" strike="noStrike" cap="none">
                <a:latin typeface="Roboto"/>
                <a:ea typeface="Roboto"/>
                <a:cs typeface="Roboto"/>
                <a:sym typeface="Roboto"/>
              </a:rPr>
              <a:t> Spielfeld/Brett und somit die Spielwelt</a:t>
            </a:r>
            <a:r>
              <a:rPr lang="de-DE" sz="800">
                <a:latin typeface="Roboto"/>
                <a:ea typeface="Roboto"/>
                <a:cs typeface="Roboto"/>
                <a:sym typeface="Roboto"/>
              </a:rPr>
              <a:t>. Die Spielwelt ist in zwei Wege unterteilt, welche die Kinder bereisen müssen, ehe sie das Endziel erreichen. </a:t>
            </a:r>
            <a:r>
              <a:rPr lang="de-DE" sz="800">
                <a:solidFill>
                  <a:schemeClr val="lt1"/>
                </a:solidFill>
                <a:latin typeface="Roboto"/>
                <a:ea typeface="Roboto"/>
                <a:cs typeface="Roboto"/>
                <a:sym typeface="Roboto"/>
              </a:rPr>
              <a:t>können. </a:t>
            </a:r>
            <a:endParaRPr sz="800" b="1" i="0" u="none" strike="noStrike" cap="none">
              <a:solidFill>
                <a:schemeClr val="lt1"/>
              </a:solidFill>
              <a:latin typeface="Roboto"/>
              <a:ea typeface="Roboto"/>
              <a:cs typeface="Roboto"/>
              <a:sym typeface="Roboto"/>
            </a:endParaRPr>
          </a:p>
        </p:txBody>
      </p:sp>
      <p:sp>
        <p:nvSpPr>
          <p:cNvPr id="13" name="Google Shape;255;g11a36f77cbc_0_370">
            <a:extLst>
              <a:ext uri="{FF2B5EF4-FFF2-40B4-BE49-F238E27FC236}">
                <a16:creationId xmlns:a16="http://schemas.microsoft.com/office/drawing/2014/main" id="{6B65ABFA-C39F-4D0B-B6AC-CE836D9D87DF}"/>
              </a:ext>
            </a:extLst>
          </p:cNvPr>
          <p:cNvSpPr txBox="1"/>
          <p:nvPr/>
        </p:nvSpPr>
        <p:spPr>
          <a:xfrm>
            <a:off x="355875" y="1471350"/>
            <a:ext cx="2220300" cy="89252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000"/>
              <a:buFont typeface="Arial"/>
              <a:buNone/>
            </a:pPr>
            <a:r>
              <a:rPr lang="de-DE" sz="800" b="1">
                <a:latin typeface="Roboto"/>
                <a:ea typeface="Roboto"/>
                <a:cs typeface="Roboto"/>
                <a:sym typeface="Roboto"/>
              </a:rPr>
              <a:t>SPIELANLEITUNG / INTRO</a:t>
            </a:r>
            <a:endParaRPr sz="800" b="1">
              <a:latin typeface="Roboto"/>
              <a:ea typeface="Roboto"/>
              <a:cs typeface="Roboto"/>
              <a:sym typeface="Roboto"/>
            </a:endParaRPr>
          </a:p>
          <a:p>
            <a:pPr marL="0" lvl="0" indent="0" algn="ctr" rtl="0">
              <a:lnSpc>
                <a:spcPct val="115000"/>
              </a:lnSpc>
              <a:spcBef>
                <a:spcPts val="0"/>
              </a:spcBef>
              <a:spcAft>
                <a:spcPts val="0"/>
              </a:spcAft>
              <a:buClr>
                <a:schemeClr val="dk1"/>
              </a:buClr>
              <a:buSzPts val="800"/>
              <a:buFont typeface="Arial"/>
              <a:buNone/>
            </a:pPr>
            <a:r>
              <a:rPr lang="de-DE" sz="800">
                <a:latin typeface="Roboto"/>
                <a:ea typeface="Roboto"/>
                <a:cs typeface="Roboto"/>
                <a:sym typeface="Roboto"/>
              </a:rPr>
              <a:t>Durch einen kurzen </a:t>
            </a:r>
            <a:r>
              <a:rPr lang="de-DE" sz="800" err="1">
                <a:latin typeface="Roboto"/>
                <a:ea typeface="Roboto"/>
                <a:cs typeface="Roboto"/>
                <a:sym typeface="Roboto"/>
              </a:rPr>
              <a:t>Introtext</a:t>
            </a:r>
            <a:r>
              <a:rPr lang="de-DE" sz="800">
                <a:latin typeface="Roboto"/>
                <a:ea typeface="Roboto"/>
                <a:cs typeface="Roboto"/>
                <a:sym typeface="Roboto"/>
              </a:rPr>
              <a:t> via Beileger finden die Kids einen schnellen Einstieg in die Story und werden in diese direkt eingebunden.</a:t>
            </a:r>
            <a:endParaRPr sz="800" b="1">
              <a:latin typeface="Roboto"/>
              <a:ea typeface="Roboto"/>
              <a:cs typeface="Roboto"/>
              <a:sym typeface="Roboto"/>
            </a:endParaRPr>
          </a:p>
        </p:txBody>
      </p:sp>
      <p:pic>
        <p:nvPicPr>
          <p:cNvPr id="14" name="Google Shape;256;g11a36f77cbc_0_370">
            <a:extLst>
              <a:ext uri="{FF2B5EF4-FFF2-40B4-BE49-F238E27FC236}">
                <a16:creationId xmlns:a16="http://schemas.microsoft.com/office/drawing/2014/main" id="{5D551AC0-6755-4DDD-A3A1-20A055DA8417}"/>
              </a:ext>
            </a:extLst>
          </p:cNvPr>
          <p:cNvPicPr preferRelativeResize="0"/>
          <p:nvPr/>
        </p:nvPicPr>
        <p:blipFill rotWithShape="1">
          <a:blip r:embed="rId3">
            <a:alphaModFix/>
          </a:blip>
          <a:srcRect/>
          <a:stretch/>
        </p:blipFill>
        <p:spPr>
          <a:xfrm>
            <a:off x="1152325" y="2323725"/>
            <a:ext cx="748999" cy="1062272"/>
          </a:xfrm>
          <a:prstGeom prst="rect">
            <a:avLst/>
          </a:prstGeom>
          <a:noFill/>
          <a:ln>
            <a:noFill/>
          </a:ln>
        </p:spPr>
      </p:pic>
      <p:cxnSp>
        <p:nvCxnSpPr>
          <p:cNvPr id="15" name="Google Shape;257;g11a36f77cbc_0_370">
            <a:extLst>
              <a:ext uri="{FF2B5EF4-FFF2-40B4-BE49-F238E27FC236}">
                <a16:creationId xmlns:a16="http://schemas.microsoft.com/office/drawing/2014/main" id="{274D3B68-3D0C-47FE-B9E1-65880F159018}"/>
              </a:ext>
            </a:extLst>
          </p:cNvPr>
          <p:cNvCxnSpPr/>
          <p:nvPr/>
        </p:nvCxnSpPr>
        <p:spPr>
          <a:xfrm flipH="1">
            <a:off x="1466025" y="3611000"/>
            <a:ext cx="8204400" cy="874200"/>
          </a:xfrm>
          <a:prstGeom prst="bentConnector2">
            <a:avLst/>
          </a:prstGeom>
          <a:noFill/>
          <a:ln w="28575" cap="flat" cmpd="sng">
            <a:solidFill>
              <a:schemeClr val="lt1"/>
            </a:solidFill>
            <a:prstDash val="solid"/>
            <a:round/>
            <a:headEnd type="none" w="sm" len="sm"/>
            <a:tailEnd type="triangle" w="med" len="med"/>
          </a:ln>
        </p:spPr>
      </p:cxnSp>
      <p:sp>
        <p:nvSpPr>
          <p:cNvPr id="16" name="Google Shape;259;g11a36f77cbc_0_370">
            <a:extLst>
              <a:ext uri="{FF2B5EF4-FFF2-40B4-BE49-F238E27FC236}">
                <a16:creationId xmlns:a16="http://schemas.microsoft.com/office/drawing/2014/main" id="{45C5C79B-0124-445E-83F9-7175EACE546B}"/>
              </a:ext>
            </a:extLst>
          </p:cNvPr>
          <p:cNvSpPr txBox="1"/>
          <p:nvPr/>
        </p:nvSpPr>
        <p:spPr>
          <a:xfrm>
            <a:off x="4077775" y="4414400"/>
            <a:ext cx="2334900" cy="1157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de-DE" sz="800" b="1">
                <a:solidFill>
                  <a:schemeClr val="lt1"/>
                </a:solidFill>
                <a:latin typeface="Roboto"/>
                <a:ea typeface="Roboto"/>
                <a:cs typeface="Roboto"/>
                <a:sym typeface="Roboto"/>
              </a:rPr>
              <a:t>SONDERAUFGABEN</a:t>
            </a:r>
            <a:endParaRPr sz="800" b="1" i="0" u="none" strike="noStrike" cap="none">
              <a:solidFill>
                <a:schemeClr val="lt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de-DE" sz="800">
                <a:solidFill>
                  <a:schemeClr val="lt1"/>
                </a:solidFill>
                <a:latin typeface="Roboto"/>
                <a:ea typeface="Roboto"/>
                <a:cs typeface="Roboto"/>
                <a:sym typeface="Roboto"/>
              </a:rPr>
              <a:t>Zwischen den Aufgaben der Hauptdisziplinen gibt es immer ein Feld mit einer Sonderaktion, damit die Kinder eine kleine Verschnaufpause erhalten.  Dies kann zum Beispiel eine Zwischenstärkung sein, eine lustige Aktion zur Auflockerung oder eine Zwischengeschichte.</a:t>
            </a:r>
            <a:endParaRPr sz="800" b="1" i="0" u="none" strike="noStrike" cap="none">
              <a:solidFill>
                <a:schemeClr val="lt1"/>
              </a:solidFill>
              <a:latin typeface="Roboto"/>
              <a:ea typeface="Roboto"/>
              <a:cs typeface="Roboto"/>
              <a:sym typeface="Roboto"/>
            </a:endParaRPr>
          </a:p>
        </p:txBody>
      </p:sp>
      <p:sp>
        <p:nvSpPr>
          <p:cNvPr id="18" name="Google Shape;261;g11a36f77cbc_0_370">
            <a:extLst>
              <a:ext uri="{FF2B5EF4-FFF2-40B4-BE49-F238E27FC236}">
                <a16:creationId xmlns:a16="http://schemas.microsoft.com/office/drawing/2014/main" id="{2D0646DF-0C94-4BAB-B559-B25EAC41BFC2}"/>
              </a:ext>
            </a:extLst>
          </p:cNvPr>
          <p:cNvSpPr txBox="1"/>
          <p:nvPr/>
        </p:nvSpPr>
        <p:spPr>
          <a:xfrm>
            <a:off x="7472303" y="4414400"/>
            <a:ext cx="3028800" cy="117567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de-DE" sz="800" b="1">
                <a:latin typeface="Roboto"/>
                <a:ea typeface="Roboto"/>
                <a:cs typeface="Roboto"/>
                <a:sym typeface="Roboto"/>
              </a:rPr>
              <a:t>ENDSPIEL</a:t>
            </a:r>
            <a:endParaRPr sz="800" b="1" i="0" u="none" strike="noStrike" cap="none">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de-DE" sz="800">
                <a:latin typeface="Roboto"/>
                <a:ea typeface="Roboto"/>
                <a:cs typeface="Roboto"/>
                <a:sym typeface="Roboto"/>
              </a:rPr>
              <a:t>Wurden jeweils 4 Aufgaben der Hauptdisziplinen als auch der Sonderkarten gemeistert, ziehen alle Gruppen ins Ziel und somit zum gemeinsamen Endspiel zum großen Finale ein. Hier gilt es ein letztes gemeinsames Spiel als Party-Challenge zu meistern, bevor das Spiel als gewonnen gilt und alle gemeinsam zum Sieg beigetragen haben.</a:t>
            </a:r>
            <a:endParaRPr sz="800" b="1" i="0" u="none" strike="noStrike" cap="none">
              <a:latin typeface="Roboto"/>
              <a:ea typeface="Roboto"/>
              <a:cs typeface="Roboto"/>
              <a:sym typeface="Roboto"/>
            </a:endParaRPr>
          </a:p>
        </p:txBody>
      </p:sp>
      <p:pic>
        <p:nvPicPr>
          <p:cNvPr id="20" name="Google Shape;264;g11a36f77cbc_0_370">
            <a:extLst>
              <a:ext uri="{FF2B5EF4-FFF2-40B4-BE49-F238E27FC236}">
                <a16:creationId xmlns:a16="http://schemas.microsoft.com/office/drawing/2014/main" id="{1F55C85A-9870-4796-A266-18B2502EEF2E}"/>
              </a:ext>
            </a:extLst>
          </p:cNvPr>
          <p:cNvPicPr preferRelativeResize="0"/>
          <p:nvPr/>
        </p:nvPicPr>
        <p:blipFill>
          <a:blip r:embed="rId4">
            <a:alphaModFix/>
          </a:blip>
          <a:stretch>
            <a:fillRect/>
          </a:stretch>
        </p:blipFill>
        <p:spPr>
          <a:xfrm>
            <a:off x="7608273" y="5692439"/>
            <a:ext cx="1818976" cy="966325"/>
          </a:xfrm>
          <a:prstGeom prst="rect">
            <a:avLst/>
          </a:prstGeom>
          <a:noFill/>
          <a:ln>
            <a:noFill/>
          </a:ln>
        </p:spPr>
      </p:pic>
      <p:pic>
        <p:nvPicPr>
          <p:cNvPr id="21" name="Google Shape;265;g11a36f77cbc_0_370">
            <a:extLst>
              <a:ext uri="{FF2B5EF4-FFF2-40B4-BE49-F238E27FC236}">
                <a16:creationId xmlns:a16="http://schemas.microsoft.com/office/drawing/2014/main" id="{D41029B6-658C-4321-927D-3F23FEA25E59}"/>
              </a:ext>
            </a:extLst>
          </p:cNvPr>
          <p:cNvPicPr preferRelativeResize="0"/>
          <p:nvPr/>
        </p:nvPicPr>
        <p:blipFill>
          <a:blip r:embed="rId5">
            <a:alphaModFix/>
          </a:blip>
          <a:stretch>
            <a:fillRect/>
          </a:stretch>
        </p:blipFill>
        <p:spPr>
          <a:xfrm>
            <a:off x="4366769" y="2391500"/>
            <a:ext cx="1756909" cy="966300"/>
          </a:xfrm>
          <a:prstGeom prst="rect">
            <a:avLst/>
          </a:prstGeom>
          <a:noFill/>
          <a:ln>
            <a:noFill/>
          </a:ln>
        </p:spPr>
      </p:pic>
      <p:pic>
        <p:nvPicPr>
          <p:cNvPr id="22" name="Google Shape;266;g11a36f77cbc_0_370">
            <a:extLst>
              <a:ext uri="{FF2B5EF4-FFF2-40B4-BE49-F238E27FC236}">
                <a16:creationId xmlns:a16="http://schemas.microsoft.com/office/drawing/2014/main" id="{9302C01E-6544-4A02-B55E-0BBF8E162B62}"/>
              </a:ext>
            </a:extLst>
          </p:cNvPr>
          <p:cNvPicPr preferRelativeResize="0"/>
          <p:nvPr/>
        </p:nvPicPr>
        <p:blipFill>
          <a:blip r:embed="rId6">
            <a:alphaModFix/>
          </a:blip>
          <a:stretch>
            <a:fillRect/>
          </a:stretch>
        </p:blipFill>
        <p:spPr>
          <a:xfrm>
            <a:off x="8291606" y="2396794"/>
            <a:ext cx="1056217" cy="1051425"/>
          </a:xfrm>
          <a:prstGeom prst="rect">
            <a:avLst/>
          </a:prstGeom>
          <a:noFill/>
          <a:ln>
            <a:noFill/>
          </a:ln>
        </p:spPr>
      </p:pic>
      <p:sp>
        <p:nvSpPr>
          <p:cNvPr id="23" name="Google Shape;259;g11a36f77cbc_0_370">
            <a:extLst>
              <a:ext uri="{FF2B5EF4-FFF2-40B4-BE49-F238E27FC236}">
                <a16:creationId xmlns:a16="http://schemas.microsoft.com/office/drawing/2014/main" id="{96338614-DEB2-4805-BA24-371ACE8DB68D}"/>
              </a:ext>
            </a:extLst>
          </p:cNvPr>
          <p:cNvSpPr txBox="1"/>
          <p:nvPr/>
        </p:nvSpPr>
        <p:spPr>
          <a:xfrm>
            <a:off x="4077775" y="4414400"/>
            <a:ext cx="2334900" cy="117567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de-DE" sz="800" b="1">
                <a:latin typeface="Roboto"/>
                <a:ea typeface="Roboto"/>
                <a:cs typeface="Roboto"/>
                <a:sym typeface="Roboto"/>
              </a:rPr>
              <a:t>SONDERAUFGABEN</a:t>
            </a:r>
            <a:endParaRPr sz="800" b="1" i="0" u="none" strike="noStrike" cap="none">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de-DE" sz="800">
                <a:latin typeface="Roboto"/>
                <a:ea typeface="Roboto"/>
                <a:cs typeface="Roboto"/>
                <a:sym typeface="Roboto"/>
              </a:rPr>
              <a:t>Zwischen den Aufgaben der Hauptdisziplinen gibt es immer ein Feld mit einer Sonderaktion, damit die Kinder eine kleine Verschnaufpause erhalten.  Dies kann zum Beispiel eine Zwischenstärkung sein, eine lustige Aktion zur Auflockerung oder eine Zwischengeschichte</a:t>
            </a:r>
            <a:r>
              <a:rPr lang="de-DE" sz="800">
                <a:solidFill>
                  <a:schemeClr val="lt1"/>
                </a:solidFill>
                <a:latin typeface="Roboto"/>
                <a:ea typeface="Roboto"/>
                <a:cs typeface="Roboto"/>
                <a:sym typeface="Roboto"/>
              </a:rPr>
              <a:t>.</a:t>
            </a:r>
            <a:endParaRPr sz="800" b="1" i="0" u="none" strike="noStrike" cap="none">
              <a:solidFill>
                <a:schemeClr val="lt1"/>
              </a:solidFill>
              <a:latin typeface="Roboto"/>
              <a:ea typeface="Roboto"/>
              <a:cs typeface="Roboto"/>
              <a:sym typeface="Roboto"/>
            </a:endParaRPr>
          </a:p>
        </p:txBody>
      </p:sp>
      <p:pic>
        <p:nvPicPr>
          <p:cNvPr id="24" name="Google Shape;263;g11a36f77cbc_0_370">
            <a:extLst>
              <a:ext uri="{FF2B5EF4-FFF2-40B4-BE49-F238E27FC236}">
                <a16:creationId xmlns:a16="http://schemas.microsoft.com/office/drawing/2014/main" id="{474F8062-E759-416B-ACAA-7A08E182AAAD}"/>
              </a:ext>
            </a:extLst>
          </p:cNvPr>
          <p:cNvPicPr preferRelativeResize="0"/>
          <p:nvPr/>
        </p:nvPicPr>
        <p:blipFill>
          <a:blip r:embed="rId7">
            <a:alphaModFix/>
          </a:blip>
          <a:stretch>
            <a:fillRect/>
          </a:stretch>
        </p:blipFill>
        <p:spPr>
          <a:xfrm>
            <a:off x="4420624" y="5637074"/>
            <a:ext cx="1577801" cy="1051426"/>
          </a:xfrm>
          <a:prstGeom prst="rect">
            <a:avLst/>
          </a:prstGeom>
          <a:noFill/>
          <a:ln>
            <a:noFill/>
          </a:ln>
        </p:spPr>
      </p:pic>
      <p:sp>
        <p:nvSpPr>
          <p:cNvPr id="29" name="Google Shape;254;g11a36f77cbc_0_370">
            <a:extLst>
              <a:ext uri="{FF2B5EF4-FFF2-40B4-BE49-F238E27FC236}">
                <a16:creationId xmlns:a16="http://schemas.microsoft.com/office/drawing/2014/main" id="{92566E85-A55A-42B9-A704-E537A9228760}"/>
              </a:ext>
            </a:extLst>
          </p:cNvPr>
          <p:cNvSpPr txBox="1"/>
          <p:nvPr/>
        </p:nvSpPr>
        <p:spPr>
          <a:xfrm>
            <a:off x="-33975" y="4485200"/>
            <a:ext cx="3000000" cy="89252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de-DE" sz="800" b="1" i="0" u="none" strike="noStrike" cap="none">
                <a:latin typeface="Roboto"/>
                <a:ea typeface="Roboto"/>
                <a:cs typeface="Roboto"/>
                <a:sym typeface="Roboto"/>
              </a:rPr>
              <a:t>AUFGABEN </a:t>
            </a:r>
            <a:endParaRPr sz="800" b="1">
              <a:latin typeface="Roboto"/>
              <a:ea typeface="Roboto"/>
              <a:cs typeface="Roboto"/>
              <a:sym typeface="Roboto"/>
            </a:endParaRPr>
          </a:p>
          <a:p>
            <a:pPr marL="0" marR="0" lvl="0" indent="0" algn="ctr" rtl="0">
              <a:lnSpc>
                <a:spcPct val="115000"/>
              </a:lnSpc>
              <a:spcBef>
                <a:spcPts val="0"/>
              </a:spcBef>
              <a:spcAft>
                <a:spcPts val="0"/>
              </a:spcAft>
              <a:buClr>
                <a:srgbClr val="000000"/>
              </a:buClr>
              <a:buSzPts val="1000"/>
              <a:buFont typeface="Arial"/>
              <a:buNone/>
            </a:pPr>
            <a:r>
              <a:rPr lang="de-DE" sz="800">
                <a:latin typeface="Roboto"/>
                <a:ea typeface="Roboto"/>
                <a:cs typeface="Roboto"/>
                <a:sym typeface="Roboto"/>
              </a:rPr>
              <a:t>Die Gruppen müssen nun würfeln, um zu den Aufgabenfeldern zu gelangen. Von jeder Disziplin muss jeweils eine Aufgabe gemeistert werden, um zum Endziel zu gelangen und die Endaufgabe anzutreten. </a:t>
            </a:r>
            <a:endParaRPr sz="800" b="1" i="0" u="none" strike="noStrike" cap="none">
              <a:latin typeface="Roboto"/>
              <a:ea typeface="Roboto"/>
              <a:cs typeface="Roboto"/>
              <a:sym typeface="Roboto"/>
            </a:endParaRPr>
          </a:p>
        </p:txBody>
      </p:sp>
      <p:pic>
        <p:nvPicPr>
          <p:cNvPr id="30" name="Google Shape;248;g11a36f77cbc_0_370">
            <a:extLst>
              <a:ext uri="{FF2B5EF4-FFF2-40B4-BE49-F238E27FC236}">
                <a16:creationId xmlns:a16="http://schemas.microsoft.com/office/drawing/2014/main" id="{9A46B78F-550C-4D18-864A-FAE9CE13CC82}"/>
              </a:ext>
            </a:extLst>
          </p:cNvPr>
          <p:cNvPicPr preferRelativeResize="0"/>
          <p:nvPr/>
        </p:nvPicPr>
        <p:blipFill rotWithShape="1">
          <a:blip r:embed="rId8">
            <a:alphaModFix/>
          </a:blip>
          <a:srcRect/>
          <a:stretch/>
        </p:blipFill>
        <p:spPr>
          <a:xfrm>
            <a:off x="473250" y="5554851"/>
            <a:ext cx="792502" cy="1167399"/>
          </a:xfrm>
          <a:prstGeom prst="rect">
            <a:avLst/>
          </a:prstGeom>
          <a:noFill/>
          <a:ln>
            <a:noFill/>
          </a:ln>
        </p:spPr>
      </p:pic>
      <p:cxnSp>
        <p:nvCxnSpPr>
          <p:cNvPr id="33" name="Google Shape;253;g11a36f77cbc_0_370">
            <a:extLst>
              <a:ext uri="{FF2B5EF4-FFF2-40B4-BE49-F238E27FC236}">
                <a16:creationId xmlns:a16="http://schemas.microsoft.com/office/drawing/2014/main" id="{0B9EF4C3-F505-4B6E-934F-44243D4ECD6C}"/>
              </a:ext>
            </a:extLst>
          </p:cNvPr>
          <p:cNvCxnSpPr/>
          <p:nvPr/>
        </p:nvCxnSpPr>
        <p:spPr>
          <a:xfrm>
            <a:off x="6458767" y="1908450"/>
            <a:ext cx="873600" cy="0"/>
          </a:xfrm>
          <a:prstGeom prst="straightConnector1">
            <a:avLst/>
          </a:prstGeom>
          <a:noFill/>
          <a:ln w="28575" cap="flat" cmpd="sng">
            <a:solidFill>
              <a:schemeClr val="tx1"/>
            </a:solidFill>
            <a:prstDash val="solid"/>
            <a:round/>
            <a:headEnd type="none" w="sm" len="sm"/>
            <a:tailEnd type="triangle" w="med" len="med"/>
          </a:ln>
        </p:spPr>
      </p:cxnSp>
      <p:cxnSp>
        <p:nvCxnSpPr>
          <p:cNvPr id="34" name="Google Shape;253;g11a36f77cbc_0_370">
            <a:extLst>
              <a:ext uri="{FF2B5EF4-FFF2-40B4-BE49-F238E27FC236}">
                <a16:creationId xmlns:a16="http://schemas.microsoft.com/office/drawing/2014/main" id="{4E005FAA-AC15-41EF-96D6-97C65AAF5DCE}"/>
              </a:ext>
            </a:extLst>
          </p:cNvPr>
          <p:cNvCxnSpPr/>
          <p:nvPr/>
        </p:nvCxnSpPr>
        <p:spPr>
          <a:xfrm>
            <a:off x="2992001" y="1908450"/>
            <a:ext cx="873600" cy="0"/>
          </a:xfrm>
          <a:prstGeom prst="straightConnector1">
            <a:avLst/>
          </a:prstGeom>
          <a:noFill/>
          <a:ln w="28575" cap="flat" cmpd="sng">
            <a:solidFill>
              <a:schemeClr val="tx1"/>
            </a:solidFill>
            <a:prstDash val="solid"/>
            <a:round/>
            <a:headEnd type="none" w="sm" len="sm"/>
            <a:tailEnd type="triangle" w="med" len="med"/>
          </a:ln>
        </p:spPr>
      </p:cxnSp>
      <p:cxnSp>
        <p:nvCxnSpPr>
          <p:cNvPr id="40" name="Gerader Verbinder 39">
            <a:extLst>
              <a:ext uri="{FF2B5EF4-FFF2-40B4-BE49-F238E27FC236}">
                <a16:creationId xmlns:a16="http://schemas.microsoft.com/office/drawing/2014/main" id="{A349B03F-2135-4C2B-A6B2-CAFB21542FFA}"/>
              </a:ext>
            </a:extLst>
          </p:cNvPr>
          <p:cNvCxnSpPr>
            <a:cxnSpLocks/>
          </p:cNvCxnSpPr>
          <p:nvPr/>
        </p:nvCxnSpPr>
        <p:spPr>
          <a:xfrm flipH="1">
            <a:off x="1466025" y="3626902"/>
            <a:ext cx="7367874" cy="0"/>
          </a:xfrm>
          <a:prstGeom prst="line">
            <a:avLst/>
          </a:prstGeom>
          <a:noFill/>
          <a:ln w="28575" cap="flat" cmpd="sng">
            <a:solidFill>
              <a:schemeClr val="tx1"/>
            </a:solidFill>
            <a:prstDash val="solid"/>
            <a:round/>
            <a:headEnd type="none" w="sm" len="sm"/>
            <a:tailEnd type="triangle" w="med" len="med"/>
          </a:ln>
        </p:spPr>
      </p:cxnSp>
      <p:cxnSp>
        <p:nvCxnSpPr>
          <p:cNvPr id="49" name="Google Shape;253;g11a36f77cbc_0_370">
            <a:extLst>
              <a:ext uri="{FF2B5EF4-FFF2-40B4-BE49-F238E27FC236}">
                <a16:creationId xmlns:a16="http://schemas.microsoft.com/office/drawing/2014/main" id="{F07A9D67-D7CA-4929-83A3-79F552C961E1}"/>
              </a:ext>
            </a:extLst>
          </p:cNvPr>
          <p:cNvCxnSpPr/>
          <p:nvPr/>
        </p:nvCxnSpPr>
        <p:spPr>
          <a:xfrm>
            <a:off x="2943770" y="4839609"/>
            <a:ext cx="873600" cy="0"/>
          </a:xfrm>
          <a:prstGeom prst="straightConnector1">
            <a:avLst/>
          </a:prstGeom>
          <a:noFill/>
          <a:ln w="28575" cap="flat" cmpd="sng">
            <a:solidFill>
              <a:schemeClr val="tx1"/>
            </a:solidFill>
            <a:prstDash val="solid"/>
            <a:round/>
            <a:headEnd type="none" w="sm" len="sm"/>
            <a:tailEnd type="triangle" w="med" len="med"/>
          </a:ln>
        </p:spPr>
      </p:cxnSp>
      <p:cxnSp>
        <p:nvCxnSpPr>
          <p:cNvPr id="50" name="Google Shape;253;g11a36f77cbc_0_370">
            <a:extLst>
              <a:ext uri="{FF2B5EF4-FFF2-40B4-BE49-F238E27FC236}">
                <a16:creationId xmlns:a16="http://schemas.microsoft.com/office/drawing/2014/main" id="{41C2B7C2-333E-4788-A713-DF494A067B24}"/>
              </a:ext>
            </a:extLst>
          </p:cNvPr>
          <p:cNvCxnSpPr/>
          <p:nvPr/>
        </p:nvCxnSpPr>
        <p:spPr>
          <a:xfrm>
            <a:off x="6444931" y="4846150"/>
            <a:ext cx="873600" cy="0"/>
          </a:xfrm>
          <a:prstGeom prst="straightConnector1">
            <a:avLst/>
          </a:prstGeom>
          <a:noFill/>
          <a:ln w="28575" cap="flat" cmpd="sng">
            <a:solidFill>
              <a:schemeClr val="tx1"/>
            </a:solidFill>
            <a:prstDash val="solid"/>
            <a:round/>
            <a:headEnd type="none" w="sm" len="sm"/>
            <a:tailEnd type="triangle" w="med" len="med"/>
          </a:ln>
        </p:spPr>
      </p:cxnSp>
      <p:cxnSp>
        <p:nvCxnSpPr>
          <p:cNvPr id="48" name="Gerader Verbinder 47">
            <a:extLst>
              <a:ext uri="{FF2B5EF4-FFF2-40B4-BE49-F238E27FC236}">
                <a16:creationId xmlns:a16="http://schemas.microsoft.com/office/drawing/2014/main" id="{54EC9DFE-65AB-4228-815B-79EEE424A6FC}"/>
              </a:ext>
            </a:extLst>
          </p:cNvPr>
          <p:cNvCxnSpPr>
            <a:cxnSpLocks/>
          </p:cNvCxnSpPr>
          <p:nvPr/>
        </p:nvCxnSpPr>
        <p:spPr>
          <a:xfrm>
            <a:off x="1500989" y="3611000"/>
            <a:ext cx="0" cy="874200"/>
          </a:xfrm>
          <a:prstGeom prst="line">
            <a:avLst/>
          </a:prstGeom>
          <a:noFill/>
          <a:ln w="28575" cap="flat" cmpd="sng">
            <a:solidFill>
              <a:schemeClr val="tx1"/>
            </a:solidFill>
            <a:prstDash val="solid"/>
            <a:round/>
            <a:headEnd type="none" w="sm" len="sm"/>
            <a:tailEnd type="triangle" w="med" len="med"/>
          </a:ln>
        </p:spPr>
      </p:cxnSp>
    </p:spTree>
    <p:extLst>
      <p:ext uri="{BB962C8B-B14F-4D97-AF65-F5344CB8AC3E}">
        <p14:creationId xmlns:p14="http://schemas.microsoft.com/office/powerpoint/2010/main" val="311119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8FF13-1D4B-4B24-B052-2FB4D69C016D}"/>
              </a:ext>
            </a:extLst>
          </p:cNvPr>
          <p:cNvSpPr>
            <a:spLocks noGrp="1"/>
          </p:cNvSpPr>
          <p:nvPr>
            <p:ph type="title"/>
          </p:nvPr>
        </p:nvSpPr>
        <p:spPr/>
        <p:txBody>
          <a:bodyPr/>
          <a:lstStyle/>
          <a:p>
            <a:r>
              <a:rPr lang="de-DE"/>
              <a:t>Kindergeburtstagsbox </a:t>
            </a:r>
            <a:br>
              <a:rPr lang="de-DE"/>
            </a:br>
            <a:r>
              <a:rPr lang="de-DE"/>
              <a:t>	Spielgeräte</a:t>
            </a:r>
          </a:p>
        </p:txBody>
      </p:sp>
      <p:sp>
        <p:nvSpPr>
          <p:cNvPr id="7" name="Fußzeilenplatzhalter 1">
            <a:extLst>
              <a:ext uri="{FF2B5EF4-FFF2-40B4-BE49-F238E27FC236}">
                <a16:creationId xmlns:a16="http://schemas.microsoft.com/office/drawing/2014/main" id="{BF68C3B8-9D61-40C4-B917-1F45C770A54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pic>
        <p:nvPicPr>
          <p:cNvPr id="18" name="Google Shape;346;g11a36f77cbc_0_1">
            <a:extLst>
              <a:ext uri="{FF2B5EF4-FFF2-40B4-BE49-F238E27FC236}">
                <a16:creationId xmlns:a16="http://schemas.microsoft.com/office/drawing/2014/main" id="{589CC671-3D49-4825-AE26-B2AC9034980C}"/>
              </a:ext>
            </a:extLst>
          </p:cNvPr>
          <p:cNvPicPr preferRelativeResize="0"/>
          <p:nvPr/>
        </p:nvPicPr>
        <p:blipFill rotWithShape="1">
          <a:blip r:embed="rId3">
            <a:alphaModFix/>
          </a:blip>
          <a:srcRect/>
          <a:stretch/>
        </p:blipFill>
        <p:spPr>
          <a:xfrm>
            <a:off x="0" y="1954143"/>
            <a:ext cx="1800000" cy="1800000"/>
          </a:xfrm>
          <a:prstGeom prst="rect">
            <a:avLst/>
          </a:prstGeom>
          <a:noFill/>
          <a:ln>
            <a:noFill/>
          </a:ln>
        </p:spPr>
      </p:pic>
      <p:pic>
        <p:nvPicPr>
          <p:cNvPr id="19" name="Google Shape;347;g11a36f77cbc_0_1">
            <a:extLst>
              <a:ext uri="{FF2B5EF4-FFF2-40B4-BE49-F238E27FC236}">
                <a16:creationId xmlns:a16="http://schemas.microsoft.com/office/drawing/2014/main" id="{DA5001C1-5DB0-467D-8875-0A5B60644199}"/>
              </a:ext>
            </a:extLst>
          </p:cNvPr>
          <p:cNvPicPr preferRelativeResize="0"/>
          <p:nvPr/>
        </p:nvPicPr>
        <p:blipFill rotWithShape="1">
          <a:blip r:embed="rId4">
            <a:alphaModFix/>
          </a:blip>
          <a:srcRect/>
          <a:stretch/>
        </p:blipFill>
        <p:spPr>
          <a:xfrm>
            <a:off x="2148730" y="1954143"/>
            <a:ext cx="1800000" cy="1800000"/>
          </a:xfrm>
          <a:prstGeom prst="rect">
            <a:avLst/>
          </a:prstGeom>
          <a:noFill/>
          <a:ln>
            <a:noFill/>
          </a:ln>
        </p:spPr>
      </p:pic>
      <p:pic>
        <p:nvPicPr>
          <p:cNvPr id="20" name="Google Shape;348;g11a36f77cbc_0_1">
            <a:extLst>
              <a:ext uri="{FF2B5EF4-FFF2-40B4-BE49-F238E27FC236}">
                <a16:creationId xmlns:a16="http://schemas.microsoft.com/office/drawing/2014/main" id="{477E7840-472E-4E64-959D-467B6A7DC432}"/>
              </a:ext>
            </a:extLst>
          </p:cNvPr>
          <p:cNvPicPr preferRelativeResize="0"/>
          <p:nvPr/>
        </p:nvPicPr>
        <p:blipFill rotWithShape="1">
          <a:blip r:embed="rId5">
            <a:alphaModFix/>
          </a:blip>
          <a:srcRect/>
          <a:stretch/>
        </p:blipFill>
        <p:spPr>
          <a:xfrm>
            <a:off x="4297460" y="1961352"/>
            <a:ext cx="1800000" cy="1800000"/>
          </a:xfrm>
          <a:prstGeom prst="rect">
            <a:avLst/>
          </a:prstGeom>
          <a:noFill/>
          <a:ln>
            <a:noFill/>
          </a:ln>
        </p:spPr>
      </p:pic>
      <p:pic>
        <p:nvPicPr>
          <p:cNvPr id="21" name="Google Shape;351;g11a36f77cbc_0_1">
            <a:extLst>
              <a:ext uri="{FF2B5EF4-FFF2-40B4-BE49-F238E27FC236}">
                <a16:creationId xmlns:a16="http://schemas.microsoft.com/office/drawing/2014/main" id="{A01F4723-D961-41FF-BB89-4C085568E2A6}"/>
              </a:ext>
            </a:extLst>
          </p:cNvPr>
          <p:cNvPicPr preferRelativeResize="0"/>
          <p:nvPr/>
        </p:nvPicPr>
        <p:blipFill rotWithShape="1">
          <a:blip r:embed="rId6">
            <a:alphaModFix/>
          </a:blip>
          <a:srcRect/>
          <a:stretch/>
        </p:blipFill>
        <p:spPr>
          <a:xfrm>
            <a:off x="6540443" y="2148712"/>
            <a:ext cx="1800000" cy="1800000"/>
          </a:xfrm>
          <a:prstGeom prst="rect">
            <a:avLst/>
          </a:prstGeom>
          <a:noFill/>
          <a:ln>
            <a:noFill/>
          </a:ln>
        </p:spPr>
      </p:pic>
      <p:pic>
        <p:nvPicPr>
          <p:cNvPr id="22" name="Google Shape;364;g11a36f77cbc_0_1">
            <a:extLst>
              <a:ext uri="{FF2B5EF4-FFF2-40B4-BE49-F238E27FC236}">
                <a16:creationId xmlns:a16="http://schemas.microsoft.com/office/drawing/2014/main" id="{9970B344-039D-4917-8442-73AB3B283907}"/>
              </a:ext>
            </a:extLst>
          </p:cNvPr>
          <p:cNvPicPr preferRelativeResize="0"/>
          <p:nvPr/>
        </p:nvPicPr>
        <p:blipFill rotWithShape="1">
          <a:blip r:embed="rId7">
            <a:alphaModFix/>
          </a:blip>
          <a:srcRect/>
          <a:stretch/>
        </p:blipFill>
        <p:spPr>
          <a:xfrm>
            <a:off x="8643383" y="2154346"/>
            <a:ext cx="1800000" cy="1800000"/>
          </a:xfrm>
          <a:prstGeom prst="rect">
            <a:avLst/>
          </a:prstGeom>
          <a:noFill/>
          <a:ln>
            <a:noFill/>
          </a:ln>
        </p:spPr>
      </p:pic>
      <p:pic>
        <p:nvPicPr>
          <p:cNvPr id="23" name="Google Shape;352;g11a36f77cbc_0_1">
            <a:extLst>
              <a:ext uri="{FF2B5EF4-FFF2-40B4-BE49-F238E27FC236}">
                <a16:creationId xmlns:a16="http://schemas.microsoft.com/office/drawing/2014/main" id="{1E02784B-A7C0-4F9E-B3CC-A6DFD031C9B7}"/>
              </a:ext>
            </a:extLst>
          </p:cNvPr>
          <p:cNvPicPr preferRelativeResize="0"/>
          <p:nvPr/>
        </p:nvPicPr>
        <p:blipFill rotWithShape="1">
          <a:blip r:embed="rId8">
            <a:alphaModFix/>
          </a:blip>
          <a:srcRect l="6531" t="6848" r="58949" b="5123"/>
          <a:stretch/>
        </p:blipFill>
        <p:spPr>
          <a:xfrm>
            <a:off x="7095985" y="2741717"/>
            <a:ext cx="688916" cy="968780"/>
          </a:xfrm>
          <a:prstGeom prst="rect">
            <a:avLst/>
          </a:prstGeom>
          <a:noFill/>
          <a:ln>
            <a:noFill/>
          </a:ln>
        </p:spPr>
      </p:pic>
      <p:sp>
        <p:nvSpPr>
          <p:cNvPr id="24" name="Google Shape;356;g11a36f77cbc_0_1">
            <a:extLst>
              <a:ext uri="{FF2B5EF4-FFF2-40B4-BE49-F238E27FC236}">
                <a16:creationId xmlns:a16="http://schemas.microsoft.com/office/drawing/2014/main" id="{1921753B-8F08-47BC-AC5C-D3067D9FB7BA}"/>
              </a:ext>
            </a:extLst>
          </p:cNvPr>
          <p:cNvSpPr/>
          <p:nvPr/>
        </p:nvSpPr>
        <p:spPr>
          <a:xfrm>
            <a:off x="1493054" y="1776808"/>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1x</a:t>
            </a:r>
            <a:endParaRPr sz="1700" b="1" i="0" u="none" strike="noStrike" cap="none">
              <a:solidFill>
                <a:schemeClr val="lt1"/>
              </a:solidFill>
              <a:latin typeface="Arial"/>
              <a:ea typeface="Arial"/>
              <a:cs typeface="Arial"/>
              <a:sym typeface="Arial"/>
            </a:endParaRPr>
          </a:p>
        </p:txBody>
      </p:sp>
      <p:sp>
        <p:nvSpPr>
          <p:cNvPr id="25" name="Google Shape;357;g11a36f77cbc_0_1">
            <a:extLst>
              <a:ext uri="{FF2B5EF4-FFF2-40B4-BE49-F238E27FC236}">
                <a16:creationId xmlns:a16="http://schemas.microsoft.com/office/drawing/2014/main" id="{84E59CB0-B014-4B08-8EE6-37D234D48670}"/>
              </a:ext>
            </a:extLst>
          </p:cNvPr>
          <p:cNvSpPr/>
          <p:nvPr/>
        </p:nvSpPr>
        <p:spPr>
          <a:xfrm>
            <a:off x="3372600" y="1776808"/>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2x</a:t>
            </a:r>
            <a:endParaRPr sz="1700" b="1" i="0" u="none" strike="noStrike" cap="none">
              <a:solidFill>
                <a:schemeClr val="lt1"/>
              </a:solidFill>
              <a:latin typeface="Arial"/>
              <a:ea typeface="Arial"/>
              <a:cs typeface="Arial"/>
              <a:sym typeface="Arial"/>
            </a:endParaRPr>
          </a:p>
        </p:txBody>
      </p:sp>
      <p:sp>
        <p:nvSpPr>
          <p:cNvPr id="26" name="Google Shape;363;g11a36f77cbc_0_1">
            <a:extLst>
              <a:ext uri="{FF2B5EF4-FFF2-40B4-BE49-F238E27FC236}">
                <a16:creationId xmlns:a16="http://schemas.microsoft.com/office/drawing/2014/main" id="{161CB133-5223-403B-8CD8-1A8D99ABFB9D}"/>
              </a:ext>
            </a:extLst>
          </p:cNvPr>
          <p:cNvSpPr/>
          <p:nvPr/>
        </p:nvSpPr>
        <p:spPr>
          <a:xfrm>
            <a:off x="6110950" y="1776808"/>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1x</a:t>
            </a:r>
            <a:endParaRPr sz="1700" b="1" i="0" u="none" strike="noStrike" cap="none">
              <a:solidFill>
                <a:schemeClr val="lt1"/>
              </a:solidFill>
              <a:latin typeface="Arial"/>
              <a:ea typeface="Arial"/>
              <a:cs typeface="Arial"/>
              <a:sym typeface="Arial"/>
            </a:endParaRPr>
          </a:p>
        </p:txBody>
      </p:sp>
      <p:sp>
        <p:nvSpPr>
          <p:cNvPr id="27" name="Google Shape;361;g11a36f77cbc_0_1">
            <a:extLst>
              <a:ext uri="{FF2B5EF4-FFF2-40B4-BE49-F238E27FC236}">
                <a16:creationId xmlns:a16="http://schemas.microsoft.com/office/drawing/2014/main" id="{7BB0BF28-E66D-46EC-A9F0-20F655AD1A4B}"/>
              </a:ext>
            </a:extLst>
          </p:cNvPr>
          <p:cNvSpPr/>
          <p:nvPr/>
        </p:nvSpPr>
        <p:spPr>
          <a:xfrm>
            <a:off x="8032280" y="1776808"/>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1x</a:t>
            </a:r>
            <a:endParaRPr sz="1700" b="1" i="0" u="none" strike="noStrike" cap="none">
              <a:solidFill>
                <a:schemeClr val="lt1"/>
              </a:solidFill>
              <a:latin typeface="Arial"/>
              <a:ea typeface="Arial"/>
              <a:cs typeface="Arial"/>
              <a:sym typeface="Arial"/>
            </a:endParaRPr>
          </a:p>
        </p:txBody>
      </p:sp>
      <p:sp>
        <p:nvSpPr>
          <p:cNvPr id="28" name="Google Shape;365;g11a36f77cbc_0_1">
            <a:extLst>
              <a:ext uri="{FF2B5EF4-FFF2-40B4-BE49-F238E27FC236}">
                <a16:creationId xmlns:a16="http://schemas.microsoft.com/office/drawing/2014/main" id="{DF6AADF1-17CB-4C6F-8934-A1AF0FB7D5C7}"/>
              </a:ext>
            </a:extLst>
          </p:cNvPr>
          <p:cNvSpPr/>
          <p:nvPr/>
        </p:nvSpPr>
        <p:spPr>
          <a:xfrm>
            <a:off x="9953610" y="1747312"/>
            <a:ext cx="621831"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20x</a:t>
            </a:r>
            <a:endParaRPr sz="1700" b="1" i="0" u="none" strike="noStrike" cap="none">
              <a:solidFill>
                <a:schemeClr val="lt1"/>
              </a:solidFill>
              <a:latin typeface="Arial"/>
              <a:ea typeface="Arial"/>
              <a:cs typeface="Arial"/>
              <a:sym typeface="Arial"/>
            </a:endParaRPr>
          </a:p>
        </p:txBody>
      </p:sp>
      <p:pic>
        <p:nvPicPr>
          <p:cNvPr id="29" name="Google Shape;349;g11a36f77cbc_0_1">
            <a:extLst>
              <a:ext uri="{FF2B5EF4-FFF2-40B4-BE49-F238E27FC236}">
                <a16:creationId xmlns:a16="http://schemas.microsoft.com/office/drawing/2014/main" id="{736AD5C5-BFCC-43C1-987B-2F265ACDDC16}"/>
              </a:ext>
            </a:extLst>
          </p:cNvPr>
          <p:cNvPicPr preferRelativeResize="0"/>
          <p:nvPr/>
        </p:nvPicPr>
        <p:blipFill rotWithShape="1">
          <a:blip r:embed="rId9">
            <a:alphaModFix/>
          </a:blip>
          <a:srcRect/>
          <a:stretch/>
        </p:blipFill>
        <p:spPr>
          <a:xfrm>
            <a:off x="147854" y="4591455"/>
            <a:ext cx="1800000" cy="1800000"/>
          </a:xfrm>
          <a:prstGeom prst="rect">
            <a:avLst/>
          </a:prstGeom>
          <a:noFill/>
          <a:ln>
            <a:noFill/>
          </a:ln>
        </p:spPr>
      </p:pic>
      <p:sp>
        <p:nvSpPr>
          <p:cNvPr id="30" name="Google Shape;360;g11a36f77cbc_0_1">
            <a:extLst>
              <a:ext uri="{FF2B5EF4-FFF2-40B4-BE49-F238E27FC236}">
                <a16:creationId xmlns:a16="http://schemas.microsoft.com/office/drawing/2014/main" id="{D5F999A0-30D0-4924-9CDE-6DE70E685559}"/>
              </a:ext>
            </a:extLst>
          </p:cNvPr>
          <p:cNvSpPr/>
          <p:nvPr/>
        </p:nvSpPr>
        <p:spPr>
          <a:xfrm>
            <a:off x="1308704" y="4168789"/>
            <a:ext cx="63915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10x</a:t>
            </a:r>
            <a:endParaRPr sz="1700" b="1" i="0" u="none" strike="noStrike" cap="none">
              <a:solidFill>
                <a:schemeClr val="lt1"/>
              </a:solidFill>
              <a:latin typeface="Arial"/>
              <a:ea typeface="Arial"/>
              <a:cs typeface="Arial"/>
              <a:sym typeface="Arial"/>
            </a:endParaRPr>
          </a:p>
        </p:txBody>
      </p:sp>
      <p:pic>
        <p:nvPicPr>
          <p:cNvPr id="31" name="Google Shape;350;g11a36f77cbc_0_1">
            <a:extLst>
              <a:ext uri="{FF2B5EF4-FFF2-40B4-BE49-F238E27FC236}">
                <a16:creationId xmlns:a16="http://schemas.microsoft.com/office/drawing/2014/main" id="{5AE33300-5211-4673-8717-A355AB5D299B}"/>
              </a:ext>
            </a:extLst>
          </p:cNvPr>
          <p:cNvPicPr preferRelativeResize="0"/>
          <p:nvPr/>
        </p:nvPicPr>
        <p:blipFill rotWithShape="1">
          <a:blip r:embed="rId10">
            <a:alphaModFix/>
          </a:blip>
          <a:srcRect/>
          <a:stretch/>
        </p:blipFill>
        <p:spPr>
          <a:xfrm>
            <a:off x="2148730" y="4533068"/>
            <a:ext cx="1800000" cy="1800000"/>
          </a:xfrm>
          <a:prstGeom prst="rect">
            <a:avLst/>
          </a:prstGeom>
          <a:noFill/>
          <a:ln>
            <a:noFill/>
          </a:ln>
        </p:spPr>
      </p:pic>
      <p:sp>
        <p:nvSpPr>
          <p:cNvPr id="32" name="Google Shape;362;g11a36f77cbc_0_1">
            <a:extLst>
              <a:ext uri="{FF2B5EF4-FFF2-40B4-BE49-F238E27FC236}">
                <a16:creationId xmlns:a16="http://schemas.microsoft.com/office/drawing/2014/main" id="{349F878E-0477-4162-9558-68E7EDA46F89}"/>
              </a:ext>
            </a:extLst>
          </p:cNvPr>
          <p:cNvSpPr/>
          <p:nvPr/>
        </p:nvSpPr>
        <p:spPr>
          <a:xfrm>
            <a:off x="3372600" y="4193642"/>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1x</a:t>
            </a:r>
            <a:endParaRPr sz="1700" b="1" i="0" u="none" strike="noStrike" cap="none">
              <a:solidFill>
                <a:schemeClr val="lt1"/>
              </a:solidFill>
              <a:latin typeface="Arial"/>
              <a:ea typeface="Arial"/>
              <a:cs typeface="Arial"/>
              <a:sym typeface="Arial"/>
            </a:endParaRPr>
          </a:p>
        </p:txBody>
      </p:sp>
      <p:pic>
        <p:nvPicPr>
          <p:cNvPr id="33" name="Google Shape;353;g11a36f77cbc_0_1">
            <a:extLst>
              <a:ext uri="{FF2B5EF4-FFF2-40B4-BE49-F238E27FC236}">
                <a16:creationId xmlns:a16="http://schemas.microsoft.com/office/drawing/2014/main" id="{DB3227BD-42F7-4DFC-BE21-FFBA974204B2}"/>
              </a:ext>
            </a:extLst>
          </p:cNvPr>
          <p:cNvPicPr preferRelativeResize="0"/>
          <p:nvPr/>
        </p:nvPicPr>
        <p:blipFill rotWithShape="1">
          <a:blip r:embed="rId11">
            <a:alphaModFix/>
          </a:blip>
          <a:srcRect/>
          <a:stretch/>
        </p:blipFill>
        <p:spPr>
          <a:xfrm>
            <a:off x="4149606" y="4555455"/>
            <a:ext cx="1800000" cy="1800000"/>
          </a:xfrm>
          <a:prstGeom prst="rect">
            <a:avLst/>
          </a:prstGeom>
          <a:noFill/>
          <a:ln>
            <a:noFill/>
          </a:ln>
        </p:spPr>
      </p:pic>
      <p:sp>
        <p:nvSpPr>
          <p:cNvPr id="34" name="Google Shape;359;g11a36f77cbc_0_1">
            <a:extLst>
              <a:ext uri="{FF2B5EF4-FFF2-40B4-BE49-F238E27FC236}">
                <a16:creationId xmlns:a16="http://schemas.microsoft.com/office/drawing/2014/main" id="{B1F7A1FC-9C9A-4EA1-9BE7-43F45C846748}"/>
              </a:ext>
            </a:extLst>
          </p:cNvPr>
          <p:cNvSpPr/>
          <p:nvPr/>
        </p:nvSpPr>
        <p:spPr>
          <a:xfrm>
            <a:off x="5927271" y="4168789"/>
            <a:ext cx="613172"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20x</a:t>
            </a:r>
            <a:endParaRPr sz="1700" b="1" i="0" u="none" strike="noStrike" cap="none">
              <a:solidFill>
                <a:schemeClr val="lt1"/>
              </a:solidFill>
              <a:latin typeface="Arial"/>
              <a:ea typeface="Arial"/>
              <a:cs typeface="Arial"/>
              <a:sym typeface="Arial"/>
            </a:endParaRPr>
          </a:p>
        </p:txBody>
      </p:sp>
      <p:pic>
        <p:nvPicPr>
          <p:cNvPr id="35" name="Google Shape;354;g11a36f77cbc_0_1">
            <a:extLst>
              <a:ext uri="{FF2B5EF4-FFF2-40B4-BE49-F238E27FC236}">
                <a16:creationId xmlns:a16="http://schemas.microsoft.com/office/drawing/2014/main" id="{B1CD11B3-7463-4FED-9FB8-16E30A05D881}"/>
              </a:ext>
            </a:extLst>
          </p:cNvPr>
          <p:cNvPicPr preferRelativeResize="0"/>
          <p:nvPr/>
        </p:nvPicPr>
        <p:blipFill rotWithShape="1">
          <a:blip r:embed="rId12">
            <a:alphaModFix/>
          </a:blip>
          <a:srcRect/>
          <a:stretch/>
        </p:blipFill>
        <p:spPr>
          <a:xfrm>
            <a:off x="6338350" y="4616172"/>
            <a:ext cx="1800000" cy="1800000"/>
          </a:xfrm>
          <a:prstGeom prst="rect">
            <a:avLst/>
          </a:prstGeom>
          <a:noFill/>
          <a:ln>
            <a:noFill/>
          </a:ln>
        </p:spPr>
      </p:pic>
      <p:pic>
        <p:nvPicPr>
          <p:cNvPr id="36" name="Google Shape;355;g11a36f77cbc_0_1">
            <a:extLst>
              <a:ext uri="{FF2B5EF4-FFF2-40B4-BE49-F238E27FC236}">
                <a16:creationId xmlns:a16="http://schemas.microsoft.com/office/drawing/2014/main" id="{950E4960-DF36-4D87-A194-976A18FECA16}"/>
              </a:ext>
            </a:extLst>
          </p:cNvPr>
          <p:cNvPicPr preferRelativeResize="0"/>
          <p:nvPr/>
        </p:nvPicPr>
        <p:blipFill rotWithShape="1">
          <a:blip r:embed="rId8">
            <a:alphaModFix/>
          </a:blip>
          <a:srcRect l="6531" t="6848" r="58949" b="5123"/>
          <a:stretch/>
        </p:blipFill>
        <p:spPr>
          <a:xfrm rot="1966831">
            <a:off x="7337591" y="5092142"/>
            <a:ext cx="409833" cy="530736"/>
          </a:xfrm>
          <a:prstGeom prst="rect">
            <a:avLst/>
          </a:prstGeom>
          <a:noFill/>
          <a:ln>
            <a:noFill/>
          </a:ln>
        </p:spPr>
      </p:pic>
      <p:sp>
        <p:nvSpPr>
          <p:cNvPr id="37" name="Google Shape;358;g11a36f77cbc_0_1">
            <a:extLst>
              <a:ext uri="{FF2B5EF4-FFF2-40B4-BE49-F238E27FC236}">
                <a16:creationId xmlns:a16="http://schemas.microsoft.com/office/drawing/2014/main" id="{9BFA173F-4D83-458F-97D9-C25AE747C6BF}"/>
              </a:ext>
            </a:extLst>
          </p:cNvPr>
          <p:cNvSpPr/>
          <p:nvPr/>
        </p:nvSpPr>
        <p:spPr>
          <a:xfrm>
            <a:off x="8032280" y="4154055"/>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2x</a:t>
            </a:r>
            <a:endParaRPr sz="1700" b="1" i="0" u="none" strike="noStrike" cap="none">
              <a:solidFill>
                <a:schemeClr val="lt1"/>
              </a:solidFill>
              <a:latin typeface="Arial"/>
              <a:ea typeface="Arial"/>
              <a:cs typeface="Arial"/>
              <a:sym typeface="Arial"/>
            </a:endParaRPr>
          </a:p>
        </p:txBody>
      </p:sp>
      <p:pic>
        <p:nvPicPr>
          <p:cNvPr id="38" name="Google Shape;366;g11a36f77cbc_0_1">
            <a:extLst>
              <a:ext uri="{FF2B5EF4-FFF2-40B4-BE49-F238E27FC236}">
                <a16:creationId xmlns:a16="http://schemas.microsoft.com/office/drawing/2014/main" id="{7FAD563C-486C-45C9-8258-CA18B55F6C06}"/>
              </a:ext>
            </a:extLst>
          </p:cNvPr>
          <p:cNvPicPr preferRelativeResize="0"/>
          <p:nvPr/>
        </p:nvPicPr>
        <p:blipFill rotWithShape="1">
          <a:blip r:embed="rId13">
            <a:alphaModFix/>
          </a:blip>
          <a:srcRect/>
          <a:stretch/>
        </p:blipFill>
        <p:spPr>
          <a:xfrm>
            <a:off x="8717789" y="4605395"/>
            <a:ext cx="864000" cy="864000"/>
          </a:xfrm>
          <a:prstGeom prst="rect">
            <a:avLst/>
          </a:prstGeom>
          <a:noFill/>
          <a:ln>
            <a:noFill/>
          </a:ln>
        </p:spPr>
      </p:pic>
      <p:pic>
        <p:nvPicPr>
          <p:cNvPr id="39" name="Google Shape;367;g11a36f77cbc_0_1">
            <a:extLst>
              <a:ext uri="{FF2B5EF4-FFF2-40B4-BE49-F238E27FC236}">
                <a16:creationId xmlns:a16="http://schemas.microsoft.com/office/drawing/2014/main" id="{0ACB618E-320E-4B93-97B5-9A7A9B14BAC5}"/>
              </a:ext>
            </a:extLst>
          </p:cNvPr>
          <p:cNvPicPr preferRelativeResize="0"/>
          <p:nvPr/>
        </p:nvPicPr>
        <p:blipFill rotWithShape="1">
          <a:blip r:embed="rId14">
            <a:alphaModFix/>
          </a:blip>
          <a:srcRect/>
          <a:stretch/>
        </p:blipFill>
        <p:spPr>
          <a:xfrm>
            <a:off x="9581789" y="5479085"/>
            <a:ext cx="864000" cy="864000"/>
          </a:xfrm>
          <a:prstGeom prst="rect">
            <a:avLst/>
          </a:prstGeom>
          <a:noFill/>
          <a:ln>
            <a:noFill/>
          </a:ln>
        </p:spPr>
      </p:pic>
      <p:pic>
        <p:nvPicPr>
          <p:cNvPr id="40" name="Google Shape;368;g11a36f77cbc_0_1">
            <a:extLst>
              <a:ext uri="{FF2B5EF4-FFF2-40B4-BE49-F238E27FC236}">
                <a16:creationId xmlns:a16="http://schemas.microsoft.com/office/drawing/2014/main" id="{7CCB8F0A-4C65-4008-9C83-3A46077237E8}"/>
              </a:ext>
            </a:extLst>
          </p:cNvPr>
          <p:cNvPicPr preferRelativeResize="0"/>
          <p:nvPr/>
        </p:nvPicPr>
        <p:blipFill rotWithShape="1">
          <a:blip r:embed="rId15">
            <a:alphaModFix/>
          </a:blip>
          <a:srcRect/>
          <a:stretch/>
        </p:blipFill>
        <p:spPr>
          <a:xfrm>
            <a:off x="8717789" y="5491455"/>
            <a:ext cx="864000" cy="864000"/>
          </a:xfrm>
          <a:prstGeom prst="rect">
            <a:avLst/>
          </a:prstGeom>
          <a:noFill/>
          <a:ln>
            <a:noFill/>
          </a:ln>
        </p:spPr>
      </p:pic>
      <p:pic>
        <p:nvPicPr>
          <p:cNvPr id="41" name="Google Shape;369;g11a36f77cbc_0_1">
            <a:extLst>
              <a:ext uri="{FF2B5EF4-FFF2-40B4-BE49-F238E27FC236}">
                <a16:creationId xmlns:a16="http://schemas.microsoft.com/office/drawing/2014/main" id="{58638D51-A2C0-45B7-AAFD-17C0A423564B}"/>
              </a:ext>
            </a:extLst>
          </p:cNvPr>
          <p:cNvPicPr preferRelativeResize="0"/>
          <p:nvPr/>
        </p:nvPicPr>
        <p:blipFill rotWithShape="1">
          <a:blip r:embed="rId16">
            <a:alphaModFix/>
          </a:blip>
          <a:srcRect/>
          <a:stretch/>
        </p:blipFill>
        <p:spPr>
          <a:xfrm>
            <a:off x="9543383" y="4591455"/>
            <a:ext cx="864000" cy="864000"/>
          </a:xfrm>
          <a:prstGeom prst="rect">
            <a:avLst/>
          </a:prstGeom>
          <a:noFill/>
          <a:ln>
            <a:noFill/>
          </a:ln>
        </p:spPr>
      </p:pic>
      <p:sp>
        <p:nvSpPr>
          <p:cNvPr id="42" name="Google Shape;370;g11a36f77cbc_0_1">
            <a:extLst>
              <a:ext uri="{FF2B5EF4-FFF2-40B4-BE49-F238E27FC236}">
                <a16:creationId xmlns:a16="http://schemas.microsoft.com/office/drawing/2014/main" id="{F216E503-F69C-4159-AE8E-107EF69EDD9D}"/>
              </a:ext>
            </a:extLst>
          </p:cNvPr>
          <p:cNvSpPr/>
          <p:nvPr/>
        </p:nvSpPr>
        <p:spPr>
          <a:xfrm>
            <a:off x="10120641" y="4166425"/>
            <a:ext cx="454800" cy="4014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de-DE" sz="1700" b="1" i="0" u="none" strike="noStrike" cap="none">
                <a:solidFill>
                  <a:schemeClr val="lt1"/>
                </a:solidFill>
                <a:latin typeface="Arial"/>
                <a:ea typeface="Arial"/>
                <a:cs typeface="Arial"/>
                <a:sym typeface="Arial"/>
              </a:rPr>
              <a:t>4x</a:t>
            </a:r>
            <a:endParaRPr sz="17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0796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4E9096-3B96-40E9-AEFD-C4CF23933F05}"/>
              </a:ext>
            </a:extLst>
          </p:cNvPr>
          <p:cNvSpPr>
            <a:spLocks noGrp="1"/>
          </p:cNvSpPr>
          <p:nvPr>
            <p:ph type="body" sz="quarter" idx="12"/>
          </p:nvPr>
        </p:nvSpPr>
        <p:spPr/>
        <p:txBody>
          <a:bodyPr/>
          <a:lstStyle/>
          <a:p>
            <a:r>
              <a:rPr lang="de-DE"/>
              <a:t>DSA-Plattform</a:t>
            </a:r>
          </a:p>
          <a:p>
            <a:pPr marL="0" indent="0">
              <a:buNone/>
            </a:pPr>
            <a:endParaRPr lang="de-DE"/>
          </a:p>
          <a:p>
            <a:r>
              <a:rPr lang="de-DE"/>
              <a:t>Update zur Strategie Junge Erwachsene</a:t>
            </a:r>
          </a:p>
        </p:txBody>
      </p:sp>
      <p:pic>
        <p:nvPicPr>
          <p:cNvPr id="9" name="Bildplatzhalter 8" descr="Ein Bild, das Boden, draußen, Gras, gelb enthält.&#10;&#10;Automatisch generierte Beschreibung">
            <a:extLst>
              <a:ext uri="{FF2B5EF4-FFF2-40B4-BE49-F238E27FC236}">
                <a16:creationId xmlns:a16="http://schemas.microsoft.com/office/drawing/2014/main" id="{932BB968-9C1D-4BBC-BB16-37CA6636E73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99" b="1099"/>
          <a:stretch>
            <a:fillRect/>
          </a:stretch>
        </p:blipFill>
        <p:spPr/>
      </p:pic>
      <p:sp>
        <p:nvSpPr>
          <p:cNvPr id="7" name="Bildplatzhalter 6">
            <a:extLst>
              <a:ext uri="{FF2B5EF4-FFF2-40B4-BE49-F238E27FC236}">
                <a16:creationId xmlns:a16="http://schemas.microsoft.com/office/drawing/2014/main" id="{7AAE93F5-1002-4FA1-BC32-3F8830406280}"/>
              </a:ext>
            </a:extLst>
          </p:cNvPr>
          <p:cNvSpPr>
            <a:spLocks noGrp="1"/>
          </p:cNvSpPr>
          <p:nvPr>
            <p:ph type="pic" sz="quarter" idx="15"/>
          </p:nvPr>
        </p:nvSpPr>
        <p:spPr/>
      </p:sp>
      <p:sp>
        <p:nvSpPr>
          <p:cNvPr id="5" name="Fußzeilenplatzhalter 1">
            <a:extLst>
              <a:ext uri="{FF2B5EF4-FFF2-40B4-BE49-F238E27FC236}">
                <a16:creationId xmlns:a16="http://schemas.microsoft.com/office/drawing/2014/main" id="{E6A99A5C-2DF0-4876-9555-6417A50641A6}"/>
              </a:ext>
            </a:extLst>
          </p:cNvPr>
          <p:cNvSpPr>
            <a:spLocks noGrp="1"/>
          </p:cNvSpPr>
          <p:nvPr>
            <p:ph type="ftr" sz="quarter" idx="16"/>
          </p:nvPr>
        </p:nvSpPr>
        <p:spPr/>
        <p:txBody>
          <a:bodyPr/>
          <a:lstStyle/>
          <a:p>
            <a:r>
              <a:rPr lang="de-DE">
                <a:solidFill>
                  <a:srgbClr val="9C9E9F"/>
                </a:solidFill>
              </a:rPr>
              <a:t>3. Arbeitskreissitzung Deutsches Sportabzeichen • 30. März 2022 • DOSB</a:t>
            </a:r>
          </a:p>
        </p:txBody>
      </p:sp>
      <p:sp>
        <p:nvSpPr>
          <p:cNvPr id="3" name="Titel 2">
            <a:extLst>
              <a:ext uri="{FF2B5EF4-FFF2-40B4-BE49-F238E27FC236}">
                <a16:creationId xmlns:a16="http://schemas.microsoft.com/office/drawing/2014/main" id="{3D9EEF13-09BA-4D1C-8013-E7D3D8631970}"/>
              </a:ext>
            </a:extLst>
          </p:cNvPr>
          <p:cNvSpPr>
            <a:spLocks noGrp="1"/>
          </p:cNvSpPr>
          <p:nvPr>
            <p:ph type="title" idx="4294967295"/>
          </p:nvPr>
        </p:nvSpPr>
        <p:spPr>
          <a:xfrm>
            <a:off x="457200" y="367007"/>
            <a:ext cx="9775825" cy="1008063"/>
          </a:xfrm>
        </p:spPr>
        <p:txBody>
          <a:bodyPr/>
          <a:lstStyle/>
          <a:p>
            <a:r>
              <a:rPr lang="de-DE"/>
              <a:t>TOP 1	Begrüßung und Eröffnung</a:t>
            </a:r>
          </a:p>
        </p:txBody>
      </p:sp>
    </p:spTree>
    <p:extLst>
      <p:ext uri="{BB962C8B-B14F-4D97-AF65-F5344CB8AC3E}">
        <p14:creationId xmlns:p14="http://schemas.microsoft.com/office/powerpoint/2010/main" val="3983813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5806A-512C-45E4-AC02-5B13891522C1}"/>
              </a:ext>
            </a:extLst>
          </p:cNvPr>
          <p:cNvSpPr>
            <a:spLocks noGrp="1"/>
          </p:cNvSpPr>
          <p:nvPr>
            <p:ph type="title"/>
          </p:nvPr>
        </p:nvSpPr>
        <p:spPr/>
        <p:txBody>
          <a:bodyPr/>
          <a:lstStyle/>
          <a:p>
            <a:r>
              <a:rPr lang="de-DE"/>
              <a:t>Kindergeburtstagsbox</a:t>
            </a:r>
            <a:br>
              <a:rPr lang="de-DE"/>
            </a:br>
            <a:r>
              <a:rPr lang="de-DE"/>
              <a:t>	Landingpage &amp; Bestellung</a:t>
            </a:r>
          </a:p>
        </p:txBody>
      </p:sp>
      <p:sp>
        <p:nvSpPr>
          <p:cNvPr id="3" name="Textplatzhalter 2">
            <a:extLst>
              <a:ext uri="{FF2B5EF4-FFF2-40B4-BE49-F238E27FC236}">
                <a16:creationId xmlns:a16="http://schemas.microsoft.com/office/drawing/2014/main" id="{02DDD4A5-4BD6-46EB-B1C7-0072DFE29195}"/>
              </a:ext>
            </a:extLst>
          </p:cNvPr>
          <p:cNvSpPr>
            <a:spLocks noGrp="1"/>
          </p:cNvSpPr>
          <p:nvPr>
            <p:ph type="body" sz="quarter" idx="12"/>
          </p:nvPr>
        </p:nvSpPr>
        <p:spPr>
          <a:xfrm>
            <a:off x="458788" y="1528764"/>
            <a:ext cx="5313859" cy="4770436"/>
          </a:xfrm>
        </p:spPr>
        <p:txBody>
          <a:bodyPr/>
          <a:lstStyle/>
          <a:p>
            <a:r>
              <a:rPr lang="de-DE" dirty="0"/>
              <a:t>Infos zu der Kindergeburtstagsbox            (Inhalte, Themenwelten)</a:t>
            </a:r>
          </a:p>
          <a:p>
            <a:r>
              <a:rPr lang="de-DE" dirty="0"/>
              <a:t>Tipps für den Geburtstag</a:t>
            </a:r>
          </a:p>
          <a:p>
            <a:r>
              <a:rPr lang="de-DE" dirty="0"/>
              <a:t>Verlinkung und Verweis auf Bestellmöglichkeiten</a:t>
            </a:r>
          </a:p>
          <a:p>
            <a:r>
              <a:rPr lang="de-DE" dirty="0"/>
              <a:t>Partnerintegration (</a:t>
            </a:r>
            <a:r>
              <a:rPr lang="de-DE" dirty="0" err="1"/>
              <a:t>Ernsting´s</a:t>
            </a:r>
            <a:r>
              <a:rPr lang="de-DE" dirty="0"/>
              <a:t> </a:t>
            </a:r>
            <a:r>
              <a:rPr lang="de-DE" dirty="0" err="1"/>
              <a:t>family</a:t>
            </a:r>
            <a:r>
              <a:rPr lang="de-DE" dirty="0"/>
              <a:t>)</a:t>
            </a:r>
          </a:p>
          <a:p>
            <a:r>
              <a:rPr lang="de-DE" dirty="0"/>
              <a:t>Über ein Bestellsystem kann die Box online gekauft werden</a:t>
            </a:r>
          </a:p>
        </p:txBody>
      </p:sp>
      <p:pic>
        <p:nvPicPr>
          <p:cNvPr id="7" name="Google Shape;402;g110c6de7481_0_18">
            <a:extLst>
              <a:ext uri="{FF2B5EF4-FFF2-40B4-BE49-F238E27FC236}">
                <a16:creationId xmlns:a16="http://schemas.microsoft.com/office/drawing/2014/main" id="{1A122CBA-13F2-4222-B351-5B147C517B1A}"/>
              </a:ext>
            </a:extLst>
          </p:cNvPr>
          <p:cNvPicPr preferRelativeResize="0"/>
          <p:nvPr/>
        </p:nvPicPr>
        <p:blipFill rotWithShape="1">
          <a:blip r:embed="rId3">
            <a:alphaModFix/>
          </a:blip>
          <a:srcRect b="48917"/>
          <a:stretch/>
        </p:blipFill>
        <p:spPr>
          <a:xfrm>
            <a:off x="6077529" y="1528764"/>
            <a:ext cx="2059868" cy="4546299"/>
          </a:xfrm>
          <a:prstGeom prst="rect">
            <a:avLst/>
          </a:prstGeom>
          <a:noFill/>
          <a:ln>
            <a:noFill/>
          </a:ln>
        </p:spPr>
      </p:pic>
      <p:pic>
        <p:nvPicPr>
          <p:cNvPr id="8" name="Google Shape;403;g110c6de7481_0_18">
            <a:extLst>
              <a:ext uri="{FF2B5EF4-FFF2-40B4-BE49-F238E27FC236}">
                <a16:creationId xmlns:a16="http://schemas.microsoft.com/office/drawing/2014/main" id="{9874809F-29BE-4489-BAA3-D14D95E293AB}"/>
              </a:ext>
            </a:extLst>
          </p:cNvPr>
          <p:cNvPicPr preferRelativeResize="0"/>
          <p:nvPr/>
        </p:nvPicPr>
        <p:blipFill rotWithShape="1">
          <a:blip r:embed="rId3">
            <a:alphaModFix/>
          </a:blip>
          <a:srcRect t="51230" b="310"/>
          <a:stretch/>
        </p:blipFill>
        <p:spPr>
          <a:xfrm>
            <a:off x="8137397" y="1486200"/>
            <a:ext cx="2239664" cy="4546299"/>
          </a:xfrm>
          <a:prstGeom prst="rect">
            <a:avLst/>
          </a:prstGeom>
          <a:noFill/>
          <a:ln>
            <a:noFill/>
          </a:ln>
        </p:spPr>
      </p:pic>
      <p:pic>
        <p:nvPicPr>
          <p:cNvPr id="9" name="Google Shape;413;g11a36f77cbc_0_502">
            <a:extLst>
              <a:ext uri="{FF2B5EF4-FFF2-40B4-BE49-F238E27FC236}">
                <a16:creationId xmlns:a16="http://schemas.microsoft.com/office/drawing/2014/main" id="{F38F32D9-DE81-46FF-9BA6-F1C0F2B2C5F4}"/>
              </a:ext>
            </a:extLst>
          </p:cNvPr>
          <p:cNvPicPr preferRelativeResize="0"/>
          <p:nvPr/>
        </p:nvPicPr>
        <p:blipFill>
          <a:blip r:embed="rId4">
            <a:alphaModFix/>
          </a:blip>
          <a:stretch>
            <a:fillRect/>
          </a:stretch>
        </p:blipFill>
        <p:spPr>
          <a:xfrm>
            <a:off x="3887147" y="4148769"/>
            <a:ext cx="2045250" cy="2784768"/>
          </a:xfrm>
          <a:prstGeom prst="rect">
            <a:avLst/>
          </a:prstGeom>
          <a:noFill/>
          <a:ln>
            <a:noFill/>
          </a:ln>
        </p:spPr>
      </p:pic>
      <p:sp>
        <p:nvSpPr>
          <p:cNvPr id="10" name="Fußzeilenplatzhalter 1">
            <a:extLst>
              <a:ext uri="{FF2B5EF4-FFF2-40B4-BE49-F238E27FC236}">
                <a16:creationId xmlns:a16="http://schemas.microsoft.com/office/drawing/2014/main" id="{8F6BA0A3-17E4-4F8E-8A1D-EA01628B2C21}"/>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spTree>
    <p:extLst>
      <p:ext uri="{BB962C8B-B14F-4D97-AF65-F5344CB8AC3E}">
        <p14:creationId xmlns:p14="http://schemas.microsoft.com/office/powerpoint/2010/main" val="303047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2AB25-A0A0-4E23-9094-005111561624}"/>
              </a:ext>
            </a:extLst>
          </p:cNvPr>
          <p:cNvSpPr>
            <a:spLocks noGrp="1"/>
          </p:cNvSpPr>
          <p:nvPr>
            <p:ph type="title"/>
          </p:nvPr>
        </p:nvSpPr>
        <p:spPr/>
        <p:txBody>
          <a:bodyPr wrap="square" anchor="t">
            <a:normAutofit/>
          </a:bodyPr>
          <a:lstStyle/>
          <a:p>
            <a:r>
              <a:rPr lang="de-DE"/>
              <a:t>Bewegt im Betrieb 2.0 </a:t>
            </a:r>
          </a:p>
        </p:txBody>
      </p:sp>
      <p:sp>
        <p:nvSpPr>
          <p:cNvPr id="4" name="Textplatzhalter 3">
            <a:extLst>
              <a:ext uri="{FF2B5EF4-FFF2-40B4-BE49-F238E27FC236}">
                <a16:creationId xmlns:a16="http://schemas.microsoft.com/office/drawing/2014/main" id="{9003CCCF-F1EB-4B12-8C0C-8D5C41F0250B}"/>
              </a:ext>
            </a:extLst>
          </p:cNvPr>
          <p:cNvSpPr>
            <a:spLocks noGrp="1"/>
          </p:cNvSpPr>
          <p:nvPr>
            <p:ph idx="1"/>
          </p:nvPr>
        </p:nvSpPr>
        <p:spPr/>
        <p:txBody>
          <a:bodyPr anchor="t">
            <a:normAutofit/>
          </a:bodyPr>
          <a:lstStyle/>
          <a:p>
            <a:pPr lvl="1">
              <a:lnSpc>
                <a:spcPct val="113000"/>
              </a:lnSpc>
            </a:pPr>
            <a:endParaRPr lang="de-DE" sz="2000"/>
          </a:p>
          <a:p>
            <a:pPr lvl="1">
              <a:lnSpc>
                <a:spcPct val="113000"/>
              </a:lnSpc>
            </a:pPr>
            <a:endParaRPr lang="de-DE" sz="2000"/>
          </a:p>
          <a:p>
            <a:pPr>
              <a:lnSpc>
                <a:spcPct val="113000"/>
              </a:lnSpc>
            </a:pPr>
            <a:endParaRPr lang="de-DE" sz="1700"/>
          </a:p>
        </p:txBody>
      </p:sp>
      <p:sp>
        <p:nvSpPr>
          <p:cNvPr id="6" name="Textplatzhalter 5">
            <a:extLst>
              <a:ext uri="{FF2B5EF4-FFF2-40B4-BE49-F238E27FC236}">
                <a16:creationId xmlns:a16="http://schemas.microsoft.com/office/drawing/2014/main" id="{4351B8C8-FCDD-4EE3-81ED-08AA77C1456C}"/>
              </a:ext>
            </a:extLst>
          </p:cNvPr>
          <p:cNvSpPr>
            <a:spLocks noGrp="1"/>
          </p:cNvSpPr>
          <p:nvPr>
            <p:ph type="body" sz="quarter" idx="12"/>
          </p:nvPr>
        </p:nvSpPr>
        <p:spPr>
          <a:xfrm>
            <a:off x="458790" y="1528764"/>
            <a:ext cx="5999160" cy="4770436"/>
          </a:xfrm>
        </p:spPr>
        <p:txBody>
          <a:bodyPr/>
          <a:lstStyle/>
          <a:p>
            <a:pPr>
              <a:lnSpc>
                <a:spcPct val="113000"/>
              </a:lnSpc>
            </a:pPr>
            <a:r>
              <a:rPr lang="de-DE" sz="2000" dirty="0"/>
              <a:t>Überarbeitung „Bewegt im Betrieb“ mit dem DSA</a:t>
            </a:r>
          </a:p>
          <a:p>
            <a:pPr lvl="1">
              <a:lnSpc>
                <a:spcPct val="113000"/>
              </a:lnSpc>
            </a:pPr>
            <a:r>
              <a:rPr lang="de-DE" sz="2000" dirty="0"/>
              <a:t>Broschüre</a:t>
            </a:r>
          </a:p>
          <a:p>
            <a:pPr lvl="1">
              <a:lnSpc>
                <a:spcPct val="113000"/>
              </a:lnSpc>
            </a:pPr>
            <a:r>
              <a:rPr lang="de-DE" sz="2000" dirty="0" err="1"/>
              <a:t>Flipbook</a:t>
            </a:r>
            <a:endParaRPr lang="de-DE" sz="2000" dirty="0"/>
          </a:p>
          <a:p>
            <a:pPr lvl="1">
              <a:lnSpc>
                <a:spcPct val="113000"/>
              </a:lnSpc>
            </a:pPr>
            <a:r>
              <a:rPr lang="de-DE" sz="2000" dirty="0"/>
              <a:t>Landingpage</a:t>
            </a:r>
          </a:p>
          <a:p>
            <a:pPr lvl="1">
              <a:lnSpc>
                <a:spcPct val="113000"/>
              </a:lnSpc>
            </a:pPr>
            <a:r>
              <a:rPr lang="de-DE" sz="2000" i="1" dirty="0"/>
              <a:t>Ggf. Plakate / Flyer</a:t>
            </a:r>
          </a:p>
          <a:p>
            <a:pPr>
              <a:lnSpc>
                <a:spcPct val="113000"/>
              </a:lnSpc>
            </a:pPr>
            <a:r>
              <a:rPr lang="de-DE" sz="2000" dirty="0"/>
              <a:t>Inhalte im Kontext des DSA</a:t>
            </a:r>
          </a:p>
          <a:p>
            <a:pPr lvl="1">
              <a:lnSpc>
                <a:spcPct val="113000"/>
              </a:lnSpc>
            </a:pPr>
            <a:r>
              <a:rPr lang="de-DE" sz="2000" b="1" dirty="0"/>
              <a:t>4-Wochen-Challenge mit den Disziplinen des DSA</a:t>
            </a:r>
          </a:p>
          <a:p>
            <a:pPr>
              <a:lnSpc>
                <a:spcPct val="113000"/>
              </a:lnSpc>
            </a:pPr>
            <a:r>
              <a:rPr lang="de-DE" sz="2000" dirty="0"/>
              <a:t>Ziele</a:t>
            </a:r>
          </a:p>
          <a:p>
            <a:pPr lvl="1">
              <a:lnSpc>
                <a:spcPct val="113000"/>
              </a:lnSpc>
            </a:pPr>
            <a:r>
              <a:rPr lang="de-DE" sz="2000" dirty="0"/>
              <a:t>Darstellung Besonderheiten des DSA</a:t>
            </a:r>
          </a:p>
          <a:p>
            <a:pPr lvl="1">
              <a:lnSpc>
                <a:spcPct val="113000"/>
              </a:lnSpc>
            </a:pPr>
            <a:r>
              <a:rPr lang="de-DE" sz="2000" dirty="0"/>
              <a:t>„Motivation“ zum DSA erzielen</a:t>
            </a:r>
          </a:p>
          <a:p>
            <a:pPr lvl="1">
              <a:lnSpc>
                <a:spcPct val="113000"/>
              </a:lnSpc>
            </a:pPr>
            <a:r>
              <a:rPr lang="de-DE" sz="2000" dirty="0"/>
              <a:t>„Challenge“-Charakter als Motivator</a:t>
            </a:r>
          </a:p>
          <a:p>
            <a:pPr>
              <a:lnSpc>
                <a:spcPct val="113000"/>
              </a:lnSpc>
            </a:pPr>
            <a:r>
              <a:rPr lang="de-DE" sz="2000" dirty="0"/>
              <a:t>Gemeinsame Absender DOSB und BKK24</a:t>
            </a:r>
          </a:p>
          <a:p>
            <a:endParaRPr lang="de-DE" dirty="0"/>
          </a:p>
        </p:txBody>
      </p:sp>
      <p:pic>
        <p:nvPicPr>
          <p:cNvPr id="9" name="Grafik 8" descr="Gewichte und Trainingskleidung">
            <a:extLst>
              <a:ext uri="{FF2B5EF4-FFF2-40B4-BE49-F238E27FC236}">
                <a16:creationId xmlns:a16="http://schemas.microsoft.com/office/drawing/2014/main" id="{8729E846-921D-4202-926F-EF60210C6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2544764"/>
            <a:ext cx="4107654" cy="2738436"/>
          </a:xfrm>
          <a:prstGeom prst="rect">
            <a:avLst/>
          </a:prstGeom>
        </p:spPr>
      </p:pic>
      <p:sp>
        <p:nvSpPr>
          <p:cNvPr id="7" name="Fußzeilenplatzhalter 1">
            <a:extLst>
              <a:ext uri="{FF2B5EF4-FFF2-40B4-BE49-F238E27FC236}">
                <a16:creationId xmlns:a16="http://schemas.microsoft.com/office/drawing/2014/main" id="{DE122EDF-FCB9-49D7-B73B-DF80D75A3931}"/>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spTree>
    <p:extLst>
      <p:ext uri="{BB962C8B-B14F-4D97-AF65-F5344CB8AC3E}">
        <p14:creationId xmlns:p14="http://schemas.microsoft.com/office/powerpoint/2010/main" val="1651123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DE68A-1AF3-4187-A705-9C29350D97BD}"/>
              </a:ext>
            </a:extLst>
          </p:cNvPr>
          <p:cNvSpPr>
            <a:spLocks noGrp="1"/>
          </p:cNvSpPr>
          <p:nvPr>
            <p:ph type="title"/>
          </p:nvPr>
        </p:nvSpPr>
        <p:spPr/>
        <p:txBody>
          <a:bodyPr/>
          <a:lstStyle/>
          <a:p>
            <a:r>
              <a:rPr lang="de-DE"/>
              <a:t>DSA-Tag für Betriebe</a:t>
            </a:r>
          </a:p>
        </p:txBody>
      </p:sp>
      <p:sp>
        <p:nvSpPr>
          <p:cNvPr id="4" name="Textplatzhalter 3">
            <a:extLst>
              <a:ext uri="{FF2B5EF4-FFF2-40B4-BE49-F238E27FC236}">
                <a16:creationId xmlns:a16="http://schemas.microsoft.com/office/drawing/2014/main" id="{C795D945-4236-4EB3-A4ED-F450A180B478}"/>
              </a:ext>
            </a:extLst>
          </p:cNvPr>
          <p:cNvSpPr>
            <a:spLocks noGrp="1"/>
          </p:cNvSpPr>
          <p:nvPr>
            <p:ph type="body" sz="quarter" idx="12"/>
          </p:nvPr>
        </p:nvSpPr>
        <p:spPr/>
        <p:txBody>
          <a:bodyPr/>
          <a:lstStyle/>
          <a:p>
            <a:pPr marL="0" indent="0">
              <a:buNone/>
            </a:pPr>
            <a:r>
              <a:rPr lang="de-DE" b="1"/>
              <a:t>Jour Fit – Team Sprints, </a:t>
            </a:r>
            <a:r>
              <a:rPr lang="de-DE" b="1" err="1"/>
              <a:t>cold</a:t>
            </a:r>
            <a:r>
              <a:rPr lang="de-DE" b="1"/>
              <a:t> Drinks (Titel noch in Abstimmung mit BKK24)  </a:t>
            </a:r>
          </a:p>
          <a:p>
            <a:r>
              <a:rPr lang="de-DE"/>
              <a:t>Kooperationsprojekt mit BKK24</a:t>
            </a:r>
            <a:endParaRPr lang="de-DE" sz="1800"/>
          </a:p>
          <a:p>
            <a:r>
              <a:rPr lang="de-DE" sz="1800"/>
              <a:t>Erweiterung der Ansprache von Betrieben durch attraktives Event mit entsprechendem Anreizsystem für Arbeitgeber*innen und Arbeitnehmer*innen</a:t>
            </a:r>
          </a:p>
          <a:p>
            <a:r>
              <a:rPr lang="de-DE" sz="1800"/>
              <a:t>Weiteres Teilelement der Betrieblichen Gesundheitsförderung</a:t>
            </a:r>
          </a:p>
          <a:p>
            <a:endParaRPr lang="de-DE"/>
          </a:p>
        </p:txBody>
      </p:sp>
      <p:pic>
        <p:nvPicPr>
          <p:cNvPr id="18" name="Bildplatzhalter 17">
            <a:extLst>
              <a:ext uri="{FF2B5EF4-FFF2-40B4-BE49-F238E27FC236}">
                <a16:creationId xmlns:a16="http://schemas.microsoft.com/office/drawing/2014/main" id="{D2A64565-5B42-4601-B8F2-D1112EFDB7EA}"/>
              </a:ext>
            </a:extLst>
          </p:cNvPr>
          <p:cNvPicPr>
            <a:picLocks noGrp="1" noChangeAspect="1"/>
          </p:cNvPicPr>
          <p:nvPr>
            <p:ph type="pic" sz="quarter" idx="13"/>
          </p:nvPr>
        </p:nvPicPr>
        <p:blipFill rotWithShape="1">
          <a:blip r:embed="rId2"/>
          <a:srcRect l="-16919" r="-16919"/>
          <a:stretch/>
        </p:blipFill>
        <p:spPr>
          <a:xfrm>
            <a:off x="-160665" y="3816720"/>
            <a:ext cx="4222800" cy="2230560"/>
          </a:xfrm>
          <a:prstGeom prst="rect">
            <a:avLst/>
          </a:prstGeom>
        </p:spPr>
      </p:pic>
      <p:pic>
        <p:nvPicPr>
          <p:cNvPr id="28" name="Bildplatzhalter 27">
            <a:extLst>
              <a:ext uri="{FF2B5EF4-FFF2-40B4-BE49-F238E27FC236}">
                <a16:creationId xmlns:a16="http://schemas.microsoft.com/office/drawing/2014/main" id="{B3332EA7-77C0-431A-B37C-7939A53B20AE}"/>
              </a:ext>
            </a:extLst>
          </p:cNvPr>
          <p:cNvPicPr>
            <a:picLocks noGrp="1" noChangeAspect="1"/>
          </p:cNvPicPr>
          <p:nvPr>
            <p:ph type="pic" sz="quarter" idx="14"/>
          </p:nvPr>
        </p:nvPicPr>
        <p:blipFill rotWithShape="1">
          <a:blip r:embed="rId3"/>
          <a:srcRect t="-675" b="-675"/>
          <a:stretch/>
        </p:blipFill>
        <p:spPr>
          <a:xfrm>
            <a:off x="3695200" y="3816720"/>
            <a:ext cx="3303000" cy="2230560"/>
          </a:xfrm>
          <a:prstGeom prst="rect">
            <a:avLst/>
          </a:prstGeom>
        </p:spPr>
      </p:pic>
      <p:pic>
        <p:nvPicPr>
          <p:cNvPr id="33" name="Grafik 32">
            <a:extLst>
              <a:ext uri="{FF2B5EF4-FFF2-40B4-BE49-F238E27FC236}">
                <a16:creationId xmlns:a16="http://schemas.microsoft.com/office/drawing/2014/main" id="{0C7934C2-B99C-44CF-8C19-AF8F87FC171C}"/>
              </a:ext>
            </a:extLst>
          </p:cNvPr>
          <p:cNvPicPr>
            <a:picLocks noChangeAspect="1"/>
          </p:cNvPicPr>
          <p:nvPr/>
        </p:nvPicPr>
        <p:blipFill>
          <a:blip r:embed="rId4"/>
          <a:stretch>
            <a:fillRect/>
          </a:stretch>
        </p:blipFill>
        <p:spPr>
          <a:xfrm>
            <a:off x="7165294" y="3792285"/>
            <a:ext cx="3129869" cy="2240215"/>
          </a:xfrm>
          <a:prstGeom prst="rect">
            <a:avLst/>
          </a:prstGeom>
        </p:spPr>
      </p:pic>
      <p:sp>
        <p:nvSpPr>
          <p:cNvPr id="7" name="Fußzeilenplatzhalter 1">
            <a:extLst>
              <a:ext uri="{FF2B5EF4-FFF2-40B4-BE49-F238E27FC236}">
                <a16:creationId xmlns:a16="http://schemas.microsoft.com/office/drawing/2014/main" id="{40ADDAC7-893F-453E-989C-FC2F7C0FA6C6}"/>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spTree>
    <p:extLst>
      <p:ext uri="{BB962C8B-B14F-4D97-AF65-F5344CB8AC3E}">
        <p14:creationId xmlns:p14="http://schemas.microsoft.com/office/powerpoint/2010/main" val="2766792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rechblase: oval 5">
            <a:extLst>
              <a:ext uri="{FF2B5EF4-FFF2-40B4-BE49-F238E27FC236}">
                <a16:creationId xmlns:a16="http://schemas.microsoft.com/office/drawing/2014/main" id="{B7D81130-28EF-46B5-9218-3248D0314406}"/>
              </a:ext>
            </a:extLst>
          </p:cNvPr>
          <p:cNvSpPr/>
          <p:nvPr/>
        </p:nvSpPr>
        <p:spPr>
          <a:xfrm>
            <a:off x="2297517" y="944255"/>
            <a:ext cx="2872291" cy="1624405"/>
          </a:xfrm>
          <a:prstGeom prst="wedgeEllipseCallout">
            <a:avLst>
              <a:gd name="adj1" fmla="val 41714"/>
              <a:gd name="adj2" fmla="val 56539"/>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29BE00F6-1338-41C6-9FCC-0550CA5D360B}"/>
              </a:ext>
            </a:extLst>
          </p:cNvPr>
          <p:cNvSpPr>
            <a:spLocks noGrp="1"/>
          </p:cNvSpPr>
          <p:nvPr>
            <p:ph type="title"/>
          </p:nvPr>
        </p:nvSpPr>
        <p:spPr>
          <a:xfrm>
            <a:off x="3002237" y="1454513"/>
            <a:ext cx="1462850" cy="603887"/>
          </a:xfrm>
        </p:spPr>
        <p:txBody>
          <a:bodyPr/>
          <a:lstStyle/>
          <a:p>
            <a:r>
              <a:rPr lang="de-DE" b="1">
                <a:solidFill>
                  <a:srgbClr val="000000"/>
                </a:solidFill>
              </a:rPr>
              <a:t>Pause</a:t>
            </a:r>
          </a:p>
        </p:txBody>
      </p:sp>
      <p:pic>
        <p:nvPicPr>
          <p:cNvPr id="5" name="Grafik 4" descr="Ein Bild, das Text, ClipArt enthält.&#10;&#10;Automatisch generierte Beschreibung">
            <a:extLst>
              <a:ext uri="{FF2B5EF4-FFF2-40B4-BE49-F238E27FC236}">
                <a16:creationId xmlns:a16="http://schemas.microsoft.com/office/drawing/2014/main" id="{BFBD2ADE-5E65-4B8F-AFB3-BCD80A878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2" y="2521710"/>
            <a:ext cx="2381250" cy="3476625"/>
          </a:xfrm>
          <a:prstGeom prst="rect">
            <a:avLst/>
          </a:prstGeom>
        </p:spPr>
      </p:pic>
    </p:spTree>
    <p:extLst>
      <p:ext uri="{BB962C8B-B14F-4D97-AF65-F5344CB8AC3E}">
        <p14:creationId xmlns:p14="http://schemas.microsoft.com/office/powerpoint/2010/main" val="221571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
            <a:extLst>
              <a:ext uri="{FF2B5EF4-FFF2-40B4-BE49-F238E27FC236}">
                <a16:creationId xmlns:a16="http://schemas.microsoft.com/office/drawing/2014/main" id="{7050B166-FFFD-4EBB-F83D-BD1D2BDB1B56}"/>
              </a:ext>
            </a:extLst>
          </p:cNvPr>
          <p:cNvSpPr>
            <a:spLocks noGrp="1"/>
          </p:cNvSpPr>
          <p:nvPr>
            <p:ph type="ftr" sz="quarter" idx="14"/>
          </p:nvPr>
        </p:nvSpPr>
        <p:spPr>
          <a:xfrm>
            <a:off x="1440000" y="7117200"/>
            <a:ext cx="1800000" cy="180000"/>
          </a:xfrm>
        </p:spPr>
        <p:txBody>
          <a:bodyPr/>
          <a:lstStyle/>
          <a:p>
            <a:pPr>
              <a:spcAft>
                <a:spcPts val="600"/>
              </a:spcAft>
            </a:pPr>
            <a:r>
              <a:rPr lang="de-DE">
                <a:solidFill>
                  <a:prstClr val="white"/>
                </a:solidFill>
              </a:rPr>
              <a:t>Klausur Deutsches Sportabzeichen • 15. November 2019 • DOSB</a:t>
            </a:r>
          </a:p>
        </p:txBody>
      </p:sp>
      <p:pic>
        <p:nvPicPr>
          <p:cNvPr id="9" name="Bildplatzhalter 8" descr="Ein Bild, das Person, Himmel, draußen, Sport enthält.&#10;&#10;Automatisch generierte Beschreibung">
            <a:extLst>
              <a:ext uri="{FF2B5EF4-FFF2-40B4-BE49-F238E27FC236}">
                <a16:creationId xmlns:a16="http://schemas.microsoft.com/office/drawing/2014/main" id="{BDA044F9-F43E-4930-92CC-55E9ED8D7FA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r="5599" b="-1"/>
          <a:stretch/>
        </p:blipFill>
        <p:spPr>
          <a:xfrm>
            <a:off x="0" y="0"/>
            <a:ext cx="10693400" cy="7561263"/>
          </a:xfrm>
          <a:prstGeom prst="rect">
            <a:avLst/>
          </a:prstGeom>
          <a:noFill/>
        </p:spPr>
      </p:pic>
      <p:sp>
        <p:nvSpPr>
          <p:cNvPr id="2" name="Titel 1">
            <a:extLst>
              <a:ext uri="{FF2B5EF4-FFF2-40B4-BE49-F238E27FC236}">
                <a16:creationId xmlns:a16="http://schemas.microsoft.com/office/drawing/2014/main" id="{29BE00F6-1338-41C6-9FCC-0550CA5D360B}"/>
              </a:ext>
            </a:extLst>
          </p:cNvPr>
          <p:cNvSpPr>
            <a:spLocks noGrp="1"/>
          </p:cNvSpPr>
          <p:nvPr>
            <p:ph type="title"/>
          </p:nvPr>
        </p:nvSpPr>
        <p:spPr>
          <a:xfrm>
            <a:off x="458793" y="358779"/>
            <a:ext cx="9775825" cy="1169988"/>
          </a:xfrm>
        </p:spPr>
        <p:txBody>
          <a:bodyPr anchor="t">
            <a:normAutofit/>
          </a:bodyPr>
          <a:lstStyle/>
          <a:p>
            <a:pPr>
              <a:tabLst>
                <a:tab pos="2060575" algn="l"/>
              </a:tabLst>
            </a:pPr>
            <a:r>
              <a:rPr lang="de-DE" dirty="0"/>
              <a:t>TOP 5	Fokuszielgruppe Kinder 2022/2023 –	geplante Aktivitäten DOSB</a:t>
            </a:r>
          </a:p>
        </p:txBody>
      </p:sp>
      <p:sp>
        <p:nvSpPr>
          <p:cNvPr id="16" name="Text Placeholder 4">
            <a:extLst>
              <a:ext uri="{FF2B5EF4-FFF2-40B4-BE49-F238E27FC236}">
                <a16:creationId xmlns:a16="http://schemas.microsoft.com/office/drawing/2014/main" id="{9DCAD20E-3FE3-96E8-CB1A-788A85499827}"/>
              </a:ext>
            </a:extLst>
          </p:cNvPr>
          <p:cNvSpPr>
            <a:spLocks noGrp="1"/>
          </p:cNvSpPr>
          <p:nvPr>
            <p:ph type="body" sz="quarter" idx="11"/>
          </p:nvPr>
        </p:nvSpPr>
        <p:spPr>
          <a:xfrm>
            <a:off x="72000" y="7308000"/>
            <a:ext cx="4680000" cy="180000"/>
          </a:xfrm>
        </p:spPr>
        <p:txBody>
          <a:bodyPr/>
          <a:lstStyle/>
          <a:p>
            <a:endParaRPr lang="en-US"/>
          </a:p>
        </p:txBody>
      </p:sp>
    </p:spTree>
    <p:extLst>
      <p:ext uri="{BB962C8B-B14F-4D97-AF65-F5344CB8AC3E}">
        <p14:creationId xmlns:p14="http://schemas.microsoft.com/office/powerpoint/2010/main" val="194020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4D9EA-ADD4-4B29-A2DD-AF34BC488C1F}"/>
              </a:ext>
            </a:extLst>
          </p:cNvPr>
          <p:cNvSpPr>
            <a:spLocks noGrp="1"/>
          </p:cNvSpPr>
          <p:nvPr>
            <p:ph type="title"/>
          </p:nvPr>
        </p:nvSpPr>
        <p:spPr/>
        <p:txBody>
          <a:bodyPr/>
          <a:lstStyle/>
          <a:p>
            <a:pPr defTabSz="1030288"/>
            <a:r>
              <a:rPr lang="de-DE"/>
              <a:t>TOP 5	</a:t>
            </a:r>
            <a:r>
              <a:rPr lang="de-DE">
                <a:solidFill>
                  <a:srgbClr val="000000"/>
                </a:solidFill>
              </a:rPr>
              <a:t>Fokuszielgruppe Kinder 2022/2023 – 			geplante Aktivitäten DOSB</a:t>
            </a:r>
            <a:endParaRPr lang="de-DE"/>
          </a:p>
        </p:txBody>
      </p:sp>
      <p:pic>
        <p:nvPicPr>
          <p:cNvPr id="8" name="Inhaltsplatzhalter 7" descr="Ein Bild, das draußen, Person, Wassersport, Sport enthält.&#10;&#10;Automatisch generierte Beschreibung">
            <a:extLst>
              <a:ext uri="{FF2B5EF4-FFF2-40B4-BE49-F238E27FC236}">
                <a16:creationId xmlns:a16="http://schemas.microsoft.com/office/drawing/2014/main" id="{01D15998-693C-41D6-B7D0-A2414624E1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8790" y="1719693"/>
            <a:ext cx="3565823" cy="2377215"/>
          </a:xfrm>
          <a:ln>
            <a:solidFill>
              <a:schemeClr val="accent1"/>
            </a:solidFill>
          </a:ln>
        </p:spPr>
      </p:pic>
      <p:sp>
        <p:nvSpPr>
          <p:cNvPr id="4" name="Textplatzhalter 3">
            <a:extLst>
              <a:ext uri="{FF2B5EF4-FFF2-40B4-BE49-F238E27FC236}">
                <a16:creationId xmlns:a16="http://schemas.microsoft.com/office/drawing/2014/main" id="{6B315253-AB7F-4A97-8CF9-30791A35FF6B}"/>
              </a:ext>
            </a:extLst>
          </p:cNvPr>
          <p:cNvSpPr>
            <a:spLocks noGrp="1"/>
          </p:cNvSpPr>
          <p:nvPr>
            <p:ph type="body" sz="quarter" idx="12"/>
          </p:nvPr>
        </p:nvSpPr>
        <p:spPr>
          <a:xfrm>
            <a:off x="458790" y="1711690"/>
            <a:ext cx="6210000" cy="4770436"/>
          </a:xfrm>
        </p:spPr>
        <p:txBody>
          <a:bodyPr/>
          <a:lstStyle/>
          <a:p>
            <a:r>
              <a:rPr lang="de-DE"/>
              <a:t>Warum sind Kinder eine Fokuszielgruppe?</a:t>
            </a:r>
          </a:p>
          <a:p>
            <a:pPr lvl="1"/>
            <a:r>
              <a:rPr lang="de-DE"/>
              <a:t>Rückgang im Kinder/Jugendbereich sehr besorgniserregend</a:t>
            </a:r>
          </a:p>
          <a:p>
            <a:pPr lvl="1"/>
            <a:r>
              <a:rPr lang="de-DE"/>
              <a:t>Generell: Bewegungslosigkeit während Corona </a:t>
            </a:r>
          </a:p>
          <a:p>
            <a:pPr marL="503555" lvl="1" indent="0">
              <a:buNone/>
            </a:pPr>
            <a:r>
              <a:rPr lang="de-DE"/>
              <a:t>	-&gt; Kinder wieder in Bewegung bringen </a:t>
            </a:r>
          </a:p>
          <a:p>
            <a:pPr lvl="1"/>
            <a:r>
              <a:rPr lang="de-DE"/>
              <a:t>Mit dem KNSU-Projekt ein ganz konkretes Tool haben, um dem DSA in Grundschulen einen neuen Schwung zu verleihen  </a:t>
            </a:r>
          </a:p>
          <a:p>
            <a:pPr marL="503555" lvl="1" indent="0">
              <a:buNone/>
            </a:pPr>
            <a:endParaRPr lang="de-DE"/>
          </a:p>
          <a:p>
            <a:r>
              <a:rPr lang="de-DE"/>
              <a:t>Mehr Zielgruppenspezifische Kommunikation </a:t>
            </a:r>
          </a:p>
        </p:txBody>
      </p:sp>
      <p:sp>
        <p:nvSpPr>
          <p:cNvPr id="5" name="Textplatzhalter 4">
            <a:extLst>
              <a:ext uri="{FF2B5EF4-FFF2-40B4-BE49-F238E27FC236}">
                <a16:creationId xmlns:a16="http://schemas.microsoft.com/office/drawing/2014/main" id="{2287EC21-1D87-419B-915A-4C325BC81306}"/>
              </a:ext>
            </a:extLst>
          </p:cNvPr>
          <p:cNvSpPr>
            <a:spLocks noGrp="1"/>
          </p:cNvSpPr>
          <p:nvPr>
            <p:ph type="body" sz="quarter" idx="14"/>
          </p:nvPr>
        </p:nvSpPr>
        <p:spPr>
          <a:xfrm>
            <a:off x="6668790" y="4305246"/>
            <a:ext cx="2879812" cy="180000"/>
          </a:xfrm>
        </p:spPr>
        <p:txBody>
          <a:bodyPr/>
          <a:lstStyle/>
          <a:p>
            <a:r>
              <a:rPr lang="de-DE"/>
              <a:t>© </a:t>
            </a:r>
            <a:r>
              <a:rPr lang="de-DE" sz="900"/>
              <a:t>LSB NRW / Andrea </a:t>
            </a:r>
            <a:r>
              <a:rPr lang="de-DE" sz="900" err="1"/>
              <a:t>Bowinkelmann</a:t>
            </a:r>
            <a:r>
              <a:rPr lang="de-DE" sz="900"/>
              <a:t>.</a:t>
            </a:r>
            <a:endParaRPr lang="de-DE"/>
          </a:p>
        </p:txBody>
      </p:sp>
      <p:sp>
        <p:nvSpPr>
          <p:cNvPr id="7" name="Fußzeilenplatzhalter 1">
            <a:extLst>
              <a:ext uri="{FF2B5EF4-FFF2-40B4-BE49-F238E27FC236}">
                <a16:creationId xmlns:a16="http://schemas.microsoft.com/office/drawing/2014/main" id="{48733A7F-A438-4F64-89F0-E22B39FE6225}"/>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3235330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B07FA-1B40-4B0E-84B1-56C346272DA1}"/>
              </a:ext>
            </a:extLst>
          </p:cNvPr>
          <p:cNvSpPr>
            <a:spLocks noGrp="1"/>
          </p:cNvSpPr>
          <p:nvPr>
            <p:ph type="title"/>
          </p:nvPr>
        </p:nvSpPr>
        <p:spPr/>
        <p:txBody>
          <a:bodyPr/>
          <a:lstStyle/>
          <a:p>
            <a:pPr defTabSz="1030288"/>
            <a:r>
              <a:rPr lang="de-DE"/>
              <a:t>TOP 5	</a:t>
            </a:r>
            <a:r>
              <a:rPr lang="de-DE">
                <a:solidFill>
                  <a:srgbClr val="000000"/>
                </a:solidFill>
              </a:rPr>
              <a:t>Fokuszielgruppe Kinder 2022/2023 – 			geplante Aktivitäten DOSB</a:t>
            </a:r>
            <a:endParaRPr lang="de-DE"/>
          </a:p>
        </p:txBody>
      </p:sp>
      <p:sp>
        <p:nvSpPr>
          <p:cNvPr id="4" name="Textplatzhalter 3">
            <a:extLst>
              <a:ext uri="{FF2B5EF4-FFF2-40B4-BE49-F238E27FC236}">
                <a16:creationId xmlns:a16="http://schemas.microsoft.com/office/drawing/2014/main" id="{76E65966-1657-4D6B-AF0A-730F609AA6DD}"/>
              </a:ext>
            </a:extLst>
          </p:cNvPr>
          <p:cNvSpPr>
            <a:spLocks noGrp="1"/>
          </p:cNvSpPr>
          <p:nvPr>
            <p:ph type="body" sz="quarter" idx="12"/>
          </p:nvPr>
        </p:nvSpPr>
        <p:spPr>
          <a:xfrm>
            <a:off x="458789" y="1890499"/>
            <a:ext cx="10033297" cy="4269141"/>
          </a:xfrm>
        </p:spPr>
        <p:txBody>
          <a:bodyPr/>
          <a:lstStyle/>
          <a:p>
            <a:r>
              <a:rPr lang="de-DE" b="1" dirty="0"/>
              <a:t>Status Quo </a:t>
            </a:r>
            <a:r>
              <a:rPr lang="de-DE" b="1" dirty="0">
                <a:hlinkClick r:id="rId2"/>
              </a:rPr>
              <a:t>KNSU</a:t>
            </a:r>
            <a:r>
              <a:rPr lang="de-DE" b="1" dirty="0"/>
              <a:t> (Kompetenznetzwerk Sportunterricht)-Projekt</a:t>
            </a:r>
          </a:p>
          <a:p>
            <a:endParaRPr lang="de-DE" b="1" dirty="0"/>
          </a:p>
          <a:p>
            <a:r>
              <a:rPr lang="de-DE" b="1" dirty="0"/>
              <a:t>Beispiel Wasserstart</a:t>
            </a:r>
          </a:p>
          <a:p>
            <a:pPr marL="0" indent="0">
              <a:buNone/>
            </a:pPr>
            <a:endParaRPr lang="de-DE" b="1" dirty="0"/>
          </a:p>
          <a:p>
            <a:pPr marL="0" indent="0">
              <a:buNone/>
              <a:tabLst>
                <a:tab pos="266700" algn="l"/>
                <a:tab pos="717550" algn="l"/>
              </a:tabLst>
            </a:pPr>
            <a:r>
              <a:rPr lang="de-DE" b="1" dirty="0"/>
              <a:t>	-	</a:t>
            </a:r>
            <a:r>
              <a:rPr lang="de-DE" b="1" dirty="0">
                <a:hlinkClick r:id="rId3"/>
              </a:rPr>
              <a:t>Lernstufenplan</a:t>
            </a:r>
            <a:endParaRPr lang="de-DE" b="1" dirty="0"/>
          </a:p>
          <a:p>
            <a:pPr marL="0" indent="0">
              <a:buNone/>
              <a:tabLst>
                <a:tab pos="266700" algn="l"/>
                <a:tab pos="717550" algn="l"/>
              </a:tabLst>
            </a:pPr>
            <a:r>
              <a:rPr lang="de-DE" b="1" dirty="0"/>
              <a:t>	-	</a:t>
            </a:r>
            <a:r>
              <a:rPr lang="de-DE" b="1" dirty="0">
                <a:hlinkClick r:id="rId4" action="ppaction://hlinkfile"/>
              </a:rPr>
              <a:t>Video</a:t>
            </a:r>
            <a:endParaRPr lang="de-DE" b="1" dirty="0"/>
          </a:p>
          <a:p>
            <a:pPr marL="0" indent="0">
              <a:buNone/>
            </a:pPr>
            <a:endParaRPr lang="de-DE" dirty="0"/>
          </a:p>
        </p:txBody>
      </p:sp>
      <p:pic>
        <p:nvPicPr>
          <p:cNvPr id="8" name="Grafik 7" descr="Ein Bild, das Text, Wasser, Wassersport, Sport enthält.&#10;&#10;Automatisch generierte Beschreibung">
            <a:extLst>
              <a:ext uri="{FF2B5EF4-FFF2-40B4-BE49-F238E27FC236}">
                <a16:creationId xmlns:a16="http://schemas.microsoft.com/office/drawing/2014/main" id="{B1556C99-6584-4ACA-9860-6BD2E64D4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185" y="2562910"/>
            <a:ext cx="5889562" cy="3311242"/>
          </a:xfrm>
          <a:prstGeom prst="rect">
            <a:avLst/>
          </a:prstGeom>
        </p:spPr>
      </p:pic>
      <p:sp>
        <p:nvSpPr>
          <p:cNvPr id="7" name="Fußzeilenplatzhalter 1">
            <a:extLst>
              <a:ext uri="{FF2B5EF4-FFF2-40B4-BE49-F238E27FC236}">
                <a16:creationId xmlns:a16="http://schemas.microsoft.com/office/drawing/2014/main" id="{C6900DB3-C634-49AA-9ECC-DED55C700C3C}"/>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4199568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881CE-B3B6-4C02-81C9-FEEE874D4F0F}"/>
              </a:ext>
            </a:extLst>
          </p:cNvPr>
          <p:cNvSpPr>
            <a:spLocks noGrp="1"/>
          </p:cNvSpPr>
          <p:nvPr>
            <p:ph type="title"/>
          </p:nvPr>
        </p:nvSpPr>
        <p:spPr/>
        <p:txBody>
          <a:bodyPr/>
          <a:lstStyle/>
          <a:p>
            <a:r>
              <a:rPr lang="de-DE"/>
              <a:t>TOP 5	Fokuszielgruppe Kinder 2022 </a:t>
            </a:r>
          </a:p>
        </p:txBody>
      </p:sp>
      <p:sp>
        <p:nvSpPr>
          <p:cNvPr id="4" name="Textplatzhalter 3">
            <a:extLst>
              <a:ext uri="{FF2B5EF4-FFF2-40B4-BE49-F238E27FC236}">
                <a16:creationId xmlns:a16="http://schemas.microsoft.com/office/drawing/2014/main" id="{C7566A4B-ADF2-48ED-B14E-8DA2982168B4}"/>
              </a:ext>
            </a:extLst>
          </p:cNvPr>
          <p:cNvSpPr>
            <a:spLocks noGrp="1"/>
          </p:cNvSpPr>
          <p:nvPr>
            <p:ph type="body" sz="quarter" idx="12"/>
          </p:nvPr>
        </p:nvSpPr>
        <p:spPr/>
        <p:txBody>
          <a:bodyPr/>
          <a:lstStyle/>
          <a:p>
            <a:r>
              <a:rPr lang="de-DE"/>
              <a:t>Neue Materialien </a:t>
            </a:r>
          </a:p>
          <a:p>
            <a:pPr lvl="1"/>
            <a:r>
              <a:rPr lang="de-DE"/>
              <a:t>Tattoos / Sticker</a:t>
            </a:r>
          </a:p>
          <a:p>
            <a:pPr lvl="1"/>
            <a:r>
              <a:rPr lang="de-DE"/>
              <a:t>Stundenplan</a:t>
            </a:r>
          </a:p>
          <a:p>
            <a:pPr marL="503555" lvl="1" indent="0">
              <a:buNone/>
            </a:pPr>
            <a:endParaRPr lang="de-DE"/>
          </a:p>
          <a:p>
            <a:r>
              <a:rPr lang="de-DE"/>
              <a:t>In Planung: </a:t>
            </a:r>
          </a:p>
          <a:p>
            <a:pPr lvl="1"/>
            <a:r>
              <a:rPr lang="de-DE"/>
              <a:t>Webseite </a:t>
            </a:r>
          </a:p>
          <a:p>
            <a:pPr lvl="1"/>
            <a:r>
              <a:rPr lang="de-DE"/>
              <a:t>Postkarte für Lehrer*innen  </a:t>
            </a:r>
          </a:p>
          <a:p>
            <a:pPr lvl="1"/>
            <a:r>
              <a:rPr lang="de-DE"/>
              <a:t>DSA-Toolkit </a:t>
            </a:r>
          </a:p>
          <a:p>
            <a:pPr marL="503555" lvl="1" indent="0">
              <a:buNone/>
            </a:pPr>
            <a:endParaRPr lang="de-DE"/>
          </a:p>
          <a:p>
            <a:pPr lvl="1"/>
            <a:endParaRPr lang="de-DE"/>
          </a:p>
        </p:txBody>
      </p:sp>
      <p:pic>
        <p:nvPicPr>
          <p:cNvPr id="10" name="Grafik 9" descr="Ein Bild, das Text, Königin enthält.&#10;&#10;Automatisch generierte Beschreibung">
            <a:extLst>
              <a:ext uri="{FF2B5EF4-FFF2-40B4-BE49-F238E27FC236}">
                <a16:creationId xmlns:a16="http://schemas.microsoft.com/office/drawing/2014/main" id="{651A8D35-C363-4516-8B9B-02CA8926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00861" y="752513"/>
            <a:ext cx="4657500" cy="6210000"/>
          </a:xfrm>
          <a:prstGeom prst="rect">
            <a:avLst/>
          </a:prstGeom>
        </p:spPr>
      </p:pic>
      <p:sp>
        <p:nvSpPr>
          <p:cNvPr id="5" name="Fußzeilenplatzhalter 1">
            <a:extLst>
              <a:ext uri="{FF2B5EF4-FFF2-40B4-BE49-F238E27FC236}">
                <a16:creationId xmlns:a16="http://schemas.microsoft.com/office/drawing/2014/main" id="{8F08BFB7-9C22-4163-B44B-F7FE40AE3503}"/>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95104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EED92-F336-4DF4-A001-14CED1C07BB4}"/>
              </a:ext>
            </a:extLst>
          </p:cNvPr>
          <p:cNvSpPr>
            <a:spLocks noGrp="1"/>
          </p:cNvSpPr>
          <p:nvPr>
            <p:ph type="title"/>
          </p:nvPr>
        </p:nvSpPr>
        <p:spPr/>
        <p:txBody>
          <a:bodyPr/>
          <a:lstStyle/>
          <a:p>
            <a:r>
              <a:rPr lang="de-DE"/>
              <a:t>TOP 5	Fokuszielgruppe Kinder 2022 </a:t>
            </a:r>
          </a:p>
        </p:txBody>
      </p:sp>
      <p:pic>
        <p:nvPicPr>
          <p:cNvPr id="8" name="Grafik 7">
            <a:extLst>
              <a:ext uri="{FF2B5EF4-FFF2-40B4-BE49-F238E27FC236}">
                <a16:creationId xmlns:a16="http://schemas.microsoft.com/office/drawing/2014/main" id="{7931E449-4AFE-4262-A700-D7EB6B4C42BF}"/>
              </a:ext>
            </a:extLst>
          </p:cNvPr>
          <p:cNvPicPr>
            <a:picLocks noChangeAspect="1"/>
          </p:cNvPicPr>
          <p:nvPr/>
        </p:nvPicPr>
        <p:blipFill>
          <a:blip r:embed="rId2"/>
          <a:stretch>
            <a:fillRect/>
          </a:stretch>
        </p:blipFill>
        <p:spPr>
          <a:xfrm>
            <a:off x="1171978" y="943656"/>
            <a:ext cx="7972022" cy="5673950"/>
          </a:xfrm>
          <a:prstGeom prst="rect">
            <a:avLst/>
          </a:prstGeom>
          <a:ln>
            <a:solidFill>
              <a:schemeClr val="accent1"/>
            </a:solidFill>
          </a:ln>
        </p:spPr>
      </p:pic>
      <p:sp>
        <p:nvSpPr>
          <p:cNvPr id="9" name="Fußzeilenplatzhalter 1">
            <a:extLst>
              <a:ext uri="{FF2B5EF4-FFF2-40B4-BE49-F238E27FC236}">
                <a16:creationId xmlns:a16="http://schemas.microsoft.com/office/drawing/2014/main" id="{1179C49B-1F7B-47C7-9D9C-D1147730690F}"/>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87202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ED784-4351-4C67-A0D8-AEE45F4EC4C3}"/>
              </a:ext>
            </a:extLst>
          </p:cNvPr>
          <p:cNvSpPr>
            <a:spLocks noGrp="1"/>
          </p:cNvSpPr>
          <p:nvPr>
            <p:ph type="title"/>
          </p:nvPr>
        </p:nvSpPr>
        <p:spPr/>
        <p:txBody>
          <a:bodyPr/>
          <a:lstStyle/>
          <a:p>
            <a:r>
              <a:rPr lang="de-DE"/>
              <a:t>TOP 5	Fokuszielgruppe Kinder 2022 </a:t>
            </a:r>
          </a:p>
        </p:txBody>
      </p:sp>
      <p:pic>
        <p:nvPicPr>
          <p:cNvPr id="8" name="Grafik 7">
            <a:extLst>
              <a:ext uri="{FF2B5EF4-FFF2-40B4-BE49-F238E27FC236}">
                <a16:creationId xmlns:a16="http://schemas.microsoft.com/office/drawing/2014/main" id="{318F5B1B-7AAE-4131-9FFD-3E3ECF0A3523}"/>
              </a:ext>
            </a:extLst>
          </p:cNvPr>
          <p:cNvPicPr>
            <a:picLocks noChangeAspect="1"/>
          </p:cNvPicPr>
          <p:nvPr/>
        </p:nvPicPr>
        <p:blipFill>
          <a:blip r:embed="rId2"/>
          <a:stretch>
            <a:fillRect/>
          </a:stretch>
        </p:blipFill>
        <p:spPr>
          <a:xfrm>
            <a:off x="1008992" y="1049211"/>
            <a:ext cx="8314382" cy="5753140"/>
          </a:xfrm>
          <a:prstGeom prst="rect">
            <a:avLst/>
          </a:prstGeom>
          <a:ln>
            <a:solidFill>
              <a:schemeClr val="accent1"/>
            </a:solidFill>
          </a:ln>
        </p:spPr>
      </p:pic>
      <p:sp>
        <p:nvSpPr>
          <p:cNvPr id="9" name="Fußzeilenplatzhalter 1">
            <a:extLst>
              <a:ext uri="{FF2B5EF4-FFF2-40B4-BE49-F238E27FC236}">
                <a16:creationId xmlns:a16="http://schemas.microsoft.com/office/drawing/2014/main" id="{1C0D0ACE-DDE5-4C0D-870F-BA7A4B736680}"/>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78730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Text enthält.&#10;&#10;Automatisch generierte Beschreibung">
            <a:extLst>
              <a:ext uri="{FF2B5EF4-FFF2-40B4-BE49-F238E27FC236}">
                <a16:creationId xmlns:a16="http://schemas.microsoft.com/office/drawing/2014/main" id="{16F36071-2D7A-48E2-9804-B74C6D6854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860" b="2860"/>
          <a:stretch>
            <a:fillRect/>
          </a:stretch>
        </p:blipFill>
        <p:spPr/>
      </p:pic>
      <p:sp>
        <p:nvSpPr>
          <p:cNvPr id="12" name="Titel 1">
            <a:extLst>
              <a:ext uri="{FF2B5EF4-FFF2-40B4-BE49-F238E27FC236}">
                <a16:creationId xmlns:a16="http://schemas.microsoft.com/office/drawing/2014/main" id="{12B30274-5C96-4D17-B161-AB098F45D734}"/>
              </a:ext>
            </a:extLst>
          </p:cNvPr>
          <p:cNvSpPr txBox="1">
            <a:spLocks/>
          </p:cNvSpPr>
          <p:nvPr/>
        </p:nvSpPr>
        <p:spPr>
          <a:xfrm>
            <a:off x="458788" y="358775"/>
            <a:ext cx="9775825" cy="1008063"/>
          </a:xfrm>
          <a:prstGeom prst="rect">
            <a:avLst/>
          </a:prstGeom>
        </p:spPr>
        <p:txBody>
          <a:bodyPr/>
          <a:lstStyle>
            <a:lvl1pPr algn="l" defTabSz="1042988" rtl="0" eaLnBrk="0" fontAlgn="base" hangingPunct="0">
              <a:spcBef>
                <a:spcPct val="0"/>
              </a:spcBef>
              <a:spcAft>
                <a:spcPct val="0"/>
              </a:spcAft>
              <a:buFont typeface="Arial" charset="0"/>
              <a:defRPr sz="3000" kern="1200">
                <a:solidFill>
                  <a:schemeClr val="tx1"/>
                </a:solidFill>
                <a:latin typeface="+mn-lt"/>
                <a:ea typeface="+mj-ea"/>
                <a:cs typeface="+mj-cs"/>
              </a:defRPr>
            </a:lvl1pPr>
            <a:lvl2pPr algn="l" defTabSz="1042988" rtl="0" eaLnBrk="0" fontAlgn="base" hangingPunct="0">
              <a:spcBef>
                <a:spcPct val="0"/>
              </a:spcBef>
              <a:spcAft>
                <a:spcPct val="0"/>
              </a:spcAft>
              <a:buFont typeface="Arial" charset="0"/>
              <a:defRPr sz="3000">
                <a:solidFill>
                  <a:schemeClr val="tx1"/>
                </a:solidFill>
                <a:latin typeface="Arial" charset="0"/>
              </a:defRPr>
            </a:lvl2pPr>
            <a:lvl3pPr algn="l" defTabSz="1042988" rtl="0" eaLnBrk="0" fontAlgn="base" hangingPunct="0">
              <a:spcBef>
                <a:spcPct val="0"/>
              </a:spcBef>
              <a:spcAft>
                <a:spcPct val="0"/>
              </a:spcAft>
              <a:buFont typeface="Arial" charset="0"/>
              <a:defRPr sz="3000">
                <a:solidFill>
                  <a:schemeClr val="tx1"/>
                </a:solidFill>
                <a:latin typeface="Arial" charset="0"/>
              </a:defRPr>
            </a:lvl3pPr>
            <a:lvl4pPr algn="l" defTabSz="1042988" rtl="0" eaLnBrk="0" fontAlgn="base" hangingPunct="0">
              <a:spcBef>
                <a:spcPct val="0"/>
              </a:spcBef>
              <a:spcAft>
                <a:spcPct val="0"/>
              </a:spcAft>
              <a:buFont typeface="Arial" charset="0"/>
              <a:defRPr sz="3000">
                <a:solidFill>
                  <a:schemeClr val="tx1"/>
                </a:solidFill>
                <a:latin typeface="Arial" charset="0"/>
              </a:defRPr>
            </a:lvl4pPr>
            <a:lvl5pPr algn="l" defTabSz="1042988" rtl="0" eaLnBrk="0" fontAlgn="base" hangingPunct="0">
              <a:spcBef>
                <a:spcPct val="0"/>
              </a:spcBef>
              <a:spcAft>
                <a:spcPct val="0"/>
              </a:spcAft>
              <a:buFont typeface="Arial" charset="0"/>
              <a:defRPr sz="3000">
                <a:solidFill>
                  <a:schemeClr val="tx1"/>
                </a:solidFill>
                <a:latin typeface="Arial" charset="0"/>
              </a:defRPr>
            </a:lvl5pPr>
            <a:lvl6pPr marL="457200" algn="l" defTabSz="1042988" rtl="0" fontAlgn="base">
              <a:spcBef>
                <a:spcPct val="0"/>
              </a:spcBef>
              <a:spcAft>
                <a:spcPct val="0"/>
              </a:spcAft>
              <a:buFont typeface="Arial" charset="0"/>
              <a:defRPr sz="3000">
                <a:solidFill>
                  <a:schemeClr val="tx1"/>
                </a:solidFill>
                <a:latin typeface="Arial" charset="0"/>
              </a:defRPr>
            </a:lvl6pPr>
            <a:lvl7pPr marL="914400" algn="l" defTabSz="1042988" rtl="0" fontAlgn="base">
              <a:spcBef>
                <a:spcPct val="0"/>
              </a:spcBef>
              <a:spcAft>
                <a:spcPct val="0"/>
              </a:spcAft>
              <a:buFont typeface="Arial" charset="0"/>
              <a:defRPr sz="3000">
                <a:solidFill>
                  <a:schemeClr val="tx1"/>
                </a:solidFill>
                <a:latin typeface="Arial" charset="0"/>
              </a:defRPr>
            </a:lvl7pPr>
            <a:lvl8pPr marL="1371600" algn="l" defTabSz="1042988" rtl="0" fontAlgn="base">
              <a:spcBef>
                <a:spcPct val="0"/>
              </a:spcBef>
              <a:spcAft>
                <a:spcPct val="0"/>
              </a:spcAft>
              <a:buFont typeface="Arial" charset="0"/>
              <a:defRPr sz="3000">
                <a:solidFill>
                  <a:schemeClr val="tx1"/>
                </a:solidFill>
                <a:latin typeface="Arial" charset="0"/>
              </a:defRPr>
            </a:lvl8pPr>
            <a:lvl9pPr marL="1828800" algn="l" defTabSz="1042988" rtl="0" fontAlgn="base">
              <a:spcBef>
                <a:spcPct val="0"/>
              </a:spcBef>
              <a:spcAft>
                <a:spcPct val="0"/>
              </a:spcAft>
              <a:buFont typeface="Arial" charset="0"/>
              <a:defRPr sz="3000">
                <a:solidFill>
                  <a:schemeClr val="tx1"/>
                </a:solidFill>
                <a:latin typeface="Arial" charset="0"/>
              </a:defRPr>
            </a:lvl9pPr>
          </a:lstStyle>
          <a:p>
            <a:r>
              <a:rPr lang="de-DE">
                <a:solidFill>
                  <a:schemeClr val="bg1"/>
                </a:solidFill>
              </a:rPr>
              <a:t>TOP 2	 Aktuelles aus dem DOSB</a:t>
            </a:r>
            <a:br>
              <a:rPr lang="de-DE"/>
            </a:br>
            <a:endParaRPr lang="de-DE"/>
          </a:p>
        </p:txBody>
      </p:sp>
    </p:spTree>
    <p:extLst>
      <p:ext uri="{BB962C8B-B14F-4D97-AF65-F5344CB8AC3E}">
        <p14:creationId xmlns:p14="http://schemas.microsoft.com/office/powerpoint/2010/main" val="141783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4656786E-5B11-D8DA-0934-A8234215A35B}"/>
              </a:ext>
            </a:extLst>
          </p:cNvPr>
          <p:cNvSpPr>
            <a:spLocks noGrp="1"/>
          </p:cNvSpPr>
          <p:nvPr>
            <p:ph type="ftr" sz="quarter" idx="14"/>
          </p:nvPr>
        </p:nvSpPr>
        <p:spPr>
          <a:xfrm>
            <a:off x="1440000" y="7117200"/>
            <a:ext cx="1800000" cy="180000"/>
          </a:xfrm>
        </p:spPr>
        <p:txBody>
          <a:bodyPr/>
          <a:lstStyle/>
          <a:p>
            <a:pPr>
              <a:spcAft>
                <a:spcPts val="600"/>
              </a:spcAft>
            </a:pPr>
            <a:r>
              <a:rPr lang="de-DE">
                <a:solidFill>
                  <a:prstClr val="white"/>
                </a:solidFill>
              </a:rPr>
              <a:t>Klausur Deutsches Sportabzeichen • 15. November 2019 • DOSB</a:t>
            </a:r>
          </a:p>
        </p:txBody>
      </p:sp>
      <p:pic>
        <p:nvPicPr>
          <p:cNvPr id="6" name="Bildplatzhalter 5" descr="Ein Bild, das Boden, aus Holz enthält.&#10;&#10;Automatisch generierte Beschreibung">
            <a:extLst>
              <a:ext uri="{FF2B5EF4-FFF2-40B4-BE49-F238E27FC236}">
                <a16:creationId xmlns:a16="http://schemas.microsoft.com/office/drawing/2014/main" id="{4E26EFC4-F113-4089-98DD-058C743298C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860" r="-2" b="2859"/>
          <a:stretch/>
        </p:blipFill>
        <p:spPr>
          <a:xfrm>
            <a:off x="0" y="0"/>
            <a:ext cx="10693400" cy="7561263"/>
          </a:xfrm>
          <a:prstGeom prst="rect">
            <a:avLst/>
          </a:prstGeom>
          <a:noFill/>
        </p:spPr>
      </p:pic>
      <p:sp>
        <p:nvSpPr>
          <p:cNvPr id="2" name="Titel 1">
            <a:extLst>
              <a:ext uri="{FF2B5EF4-FFF2-40B4-BE49-F238E27FC236}">
                <a16:creationId xmlns:a16="http://schemas.microsoft.com/office/drawing/2014/main" id="{29BE00F6-1338-41C6-9FCC-0550CA5D360B}"/>
              </a:ext>
            </a:extLst>
          </p:cNvPr>
          <p:cNvSpPr>
            <a:spLocks noGrp="1"/>
          </p:cNvSpPr>
          <p:nvPr>
            <p:ph type="title"/>
          </p:nvPr>
        </p:nvSpPr>
        <p:spPr>
          <a:xfrm>
            <a:off x="458793" y="358779"/>
            <a:ext cx="9775825" cy="1169988"/>
          </a:xfrm>
        </p:spPr>
        <p:txBody>
          <a:bodyPr anchor="t">
            <a:normAutofit/>
          </a:bodyPr>
          <a:lstStyle/>
          <a:p>
            <a:r>
              <a:rPr lang="de-DE"/>
              <a:t>TOP 6	Sonstige Themen</a:t>
            </a:r>
          </a:p>
        </p:txBody>
      </p:sp>
      <p:sp>
        <p:nvSpPr>
          <p:cNvPr id="13" name="Text Placeholder 4">
            <a:extLst>
              <a:ext uri="{FF2B5EF4-FFF2-40B4-BE49-F238E27FC236}">
                <a16:creationId xmlns:a16="http://schemas.microsoft.com/office/drawing/2014/main" id="{23AFF021-2AD1-91E8-0A90-28D62909A842}"/>
              </a:ext>
            </a:extLst>
          </p:cNvPr>
          <p:cNvSpPr>
            <a:spLocks noGrp="1"/>
          </p:cNvSpPr>
          <p:nvPr>
            <p:ph type="body" sz="quarter" idx="11"/>
          </p:nvPr>
        </p:nvSpPr>
        <p:spPr>
          <a:xfrm>
            <a:off x="72000" y="7308000"/>
            <a:ext cx="4680000" cy="180000"/>
          </a:xfrm>
        </p:spPr>
        <p:txBody>
          <a:bodyPr/>
          <a:lstStyle/>
          <a:p>
            <a:endParaRPr lang="en-US"/>
          </a:p>
        </p:txBody>
      </p:sp>
    </p:spTree>
    <p:extLst>
      <p:ext uri="{BB962C8B-B14F-4D97-AF65-F5344CB8AC3E}">
        <p14:creationId xmlns:p14="http://schemas.microsoft.com/office/powerpoint/2010/main" val="3149802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53A44-748A-4AA2-AC26-ED1C0166295D}"/>
              </a:ext>
            </a:extLst>
          </p:cNvPr>
          <p:cNvSpPr>
            <a:spLocks noGrp="1"/>
          </p:cNvSpPr>
          <p:nvPr>
            <p:ph type="title"/>
          </p:nvPr>
        </p:nvSpPr>
        <p:spPr/>
        <p:txBody>
          <a:bodyPr/>
          <a:lstStyle/>
          <a:p>
            <a:r>
              <a:rPr lang="de-DE"/>
              <a:t>TOP 6	Sonstige Themen </a:t>
            </a:r>
          </a:p>
        </p:txBody>
      </p:sp>
      <p:sp>
        <p:nvSpPr>
          <p:cNvPr id="4" name="Textplatzhalter 3">
            <a:extLst>
              <a:ext uri="{FF2B5EF4-FFF2-40B4-BE49-F238E27FC236}">
                <a16:creationId xmlns:a16="http://schemas.microsoft.com/office/drawing/2014/main" id="{C11178A2-4224-4F28-A024-8D55C810EA53}"/>
              </a:ext>
            </a:extLst>
          </p:cNvPr>
          <p:cNvSpPr>
            <a:spLocks noGrp="1"/>
          </p:cNvSpPr>
          <p:nvPr>
            <p:ph type="body" sz="quarter" idx="12"/>
          </p:nvPr>
        </p:nvSpPr>
        <p:spPr/>
        <p:txBody>
          <a:bodyPr/>
          <a:lstStyle/>
          <a:p>
            <a:r>
              <a:rPr lang="de-DE" err="1"/>
              <a:t>Übungsbooklet</a:t>
            </a:r>
            <a:endParaRPr lang="de-DE"/>
          </a:p>
          <a:p>
            <a:pPr marL="0" indent="268288">
              <a:buNone/>
              <a:tabLst>
                <a:tab pos="538163" algn="l"/>
              </a:tabLst>
            </a:pPr>
            <a:r>
              <a:rPr lang="de-DE"/>
              <a:t>-	Verteilung/Versand Restbestand</a:t>
            </a:r>
          </a:p>
          <a:p>
            <a:pPr marL="0" indent="0">
              <a:buNone/>
            </a:pPr>
            <a:endParaRPr lang="de-DE"/>
          </a:p>
          <a:p>
            <a:endParaRPr lang="de-DE"/>
          </a:p>
          <a:p>
            <a:endParaRPr lang="de-DE"/>
          </a:p>
          <a:p>
            <a:pPr marL="0" indent="0">
              <a:buNone/>
            </a:pPr>
            <a:r>
              <a:rPr lang="de-DE"/>
              <a:t>	</a:t>
            </a:r>
          </a:p>
          <a:p>
            <a:pPr marL="0" indent="0">
              <a:buNone/>
            </a:pPr>
            <a:endParaRPr lang="de-DE"/>
          </a:p>
          <a:p>
            <a:pPr marL="0" indent="0">
              <a:buNone/>
            </a:pPr>
            <a:r>
              <a:rPr lang="de-DE"/>
              <a:t>	</a:t>
            </a:r>
          </a:p>
        </p:txBody>
      </p:sp>
      <p:pic>
        <p:nvPicPr>
          <p:cNvPr id="7" name="Picture 7">
            <a:extLst>
              <a:ext uri="{FF2B5EF4-FFF2-40B4-BE49-F238E27FC236}">
                <a16:creationId xmlns:a16="http://schemas.microsoft.com/office/drawing/2014/main" id="{45949B02-275F-4BED-A0C1-90E99427AA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837" t="13770" r="28253" b="7051"/>
          <a:stretch>
            <a:fillRect/>
          </a:stretch>
        </p:blipFill>
        <p:spPr bwMode="auto">
          <a:xfrm>
            <a:off x="5346700" y="1125139"/>
            <a:ext cx="3766456" cy="531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ußzeilenplatzhalter 1">
            <a:extLst>
              <a:ext uri="{FF2B5EF4-FFF2-40B4-BE49-F238E27FC236}">
                <a16:creationId xmlns:a16="http://schemas.microsoft.com/office/drawing/2014/main" id="{E6015C16-CDC5-48E2-A8FF-B7064701E393}"/>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95285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8910A-0A6B-4EFD-975F-DD51E4671ED4}"/>
              </a:ext>
            </a:extLst>
          </p:cNvPr>
          <p:cNvSpPr>
            <a:spLocks noGrp="1"/>
          </p:cNvSpPr>
          <p:nvPr>
            <p:ph type="title"/>
          </p:nvPr>
        </p:nvSpPr>
        <p:spPr/>
        <p:txBody>
          <a:bodyPr/>
          <a:lstStyle/>
          <a:p>
            <a:r>
              <a:rPr lang="de-DE"/>
              <a:t>TOP 6	Sonstige Themen </a:t>
            </a:r>
          </a:p>
        </p:txBody>
      </p:sp>
      <p:sp>
        <p:nvSpPr>
          <p:cNvPr id="4" name="Textplatzhalter 3">
            <a:extLst>
              <a:ext uri="{FF2B5EF4-FFF2-40B4-BE49-F238E27FC236}">
                <a16:creationId xmlns:a16="http://schemas.microsoft.com/office/drawing/2014/main" id="{EC45B63A-3A4C-4C60-B785-2E8744EB5D48}"/>
              </a:ext>
            </a:extLst>
          </p:cNvPr>
          <p:cNvSpPr>
            <a:spLocks noGrp="1"/>
          </p:cNvSpPr>
          <p:nvPr>
            <p:ph type="body" sz="quarter" idx="12"/>
          </p:nvPr>
        </p:nvSpPr>
        <p:spPr/>
        <p:txBody>
          <a:bodyPr/>
          <a:lstStyle/>
          <a:p>
            <a:r>
              <a:rPr lang="de-DE"/>
              <a:t>Flyer Buddy-Sportabzeichen</a:t>
            </a:r>
          </a:p>
        </p:txBody>
      </p:sp>
      <p:pic>
        <p:nvPicPr>
          <p:cNvPr id="8" name="Grafik 7">
            <a:extLst>
              <a:ext uri="{FF2B5EF4-FFF2-40B4-BE49-F238E27FC236}">
                <a16:creationId xmlns:a16="http://schemas.microsoft.com/office/drawing/2014/main" id="{500AE98F-C8DC-41DC-96F7-815688C3EFF2}"/>
              </a:ext>
            </a:extLst>
          </p:cNvPr>
          <p:cNvPicPr>
            <a:picLocks noChangeAspect="1"/>
          </p:cNvPicPr>
          <p:nvPr/>
        </p:nvPicPr>
        <p:blipFill>
          <a:blip r:embed="rId2"/>
          <a:stretch>
            <a:fillRect/>
          </a:stretch>
        </p:blipFill>
        <p:spPr>
          <a:xfrm>
            <a:off x="2539938" y="2038330"/>
            <a:ext cx="2209563" cy="4624668"/>
          </a:xfrm>
          <a:prstGeom prst="rect">
            <a:avLst/>
          </a:prstGeom>
          <a:ln>
            <a:solidFill>
              <a:schemeClr val="tx1"/>
            </a:solidFill>
          </a:ln>
        </p:spPr>
      </p:pic>
      <p:pic>
        <p:nvPicPr>
          <p:cNvPr id="10" name="Grafik 9">
            <a:extLst>
              <a:ext uri="{FF2B5EF4-FFF2-40B4-BE49-F238E27FC236}">
                <a16:creationId xmlns:a16="http://schemas.microsoft.com/office/drawing/2014/main" id="{E9EFDC4C-2A0E-47CE-A87D-0A28C2514557}"/>
              </a:ext>
            </a:extLst>
          </p:cNvPr>
          <p:cNvPicPr>
            <a:picLocks noChangeAspect="1"/>
          </p:cNvPicPr>
          <p:nvPr/>
        </p:nvPicPr>
        <p:blipFill>
          <a:blip r:embed="rId3"/>
          <a:stretch>
            <a:fillRect/>
          </a:stretch>
        </p:blipFill>
        <p:spPr>
          <a:xfrm>
            <a:off x="5422004" y="2048077"/>
            <a:ext cx="3280932" cy="4620301"/>
          </a:xfrm>
          <a:prstGeom prst="rect">
            <a:avLst/>
          </a:prstGeom>
          <a:ln>
            <a:solidFill>
              <a:schemeClr val="tx1"/>
            </a:solidFill>
          </a:ln>
        </p:spPr>
      </p:pic>
      <p:sp>
        <p:nvSpPr>
          <p:cNvPr id="9" name="Fußzeilenplatzhalter 1">
            <a:extLst>
              <a:ext uri="{FF2B5EF4-FFF2-40B4-BE49-F238E27FC236}">
                <a16:creationId xmlns:a16="http://schemas.microsoft.com/office/drawing/2014/main" id="{1A2B0DE8-EEFC-4B3D-AB9F-68D44F47CE39}"/>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283253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414DA-BFD1-4988-A4AA-30640A228B1C}"/>
              </a:ext>
            </a:extLst>
          </p:cNvPr>
          <p:cNvSpPr>
            <a:spLocks noGrp="1"/>
          </p:cNvSpPr>
          <p:nvPr>
            <p:ph type="title"/>
          </p:nvPr>
        </p:nvSpPr>
        <p:spPr>
          <a:xfrm>
            <a:off x="446443" y="258184"/>
            <a:ext cx="9788176" cy="1108596"/>
          </a:xfrm>
        </p:spPr>
        <p:txBody>
          <a:bodyPr/>
          <a:lstStyle/>
          <a:p>
            <a:r>
              <a:rPr lang="de-DE"/>
              <a:t>TOP 6	Sonstige Themen </a:t>
            </a:r>
          </a:p>
        </p:txBody>
      </p:sp>
      <p:sp>
        <p:nvSpPr>
          <p:cNvPr id="4" name="Textplatzhalter 3">
            <a:extLst>
              <a:ext uri="{FF2B5EF4-FFF2-40B4-BE49-F238E27FC236}">
                <a16:creationId xmlns:a16="http://schemas.microsoft.com/office/drawing/2014/main" id="{9FC0C6A2-1F3C-470D-9BAE-6EAE3FCAC175}"/>
              </a:ext>
            </a:extLst>
          </p:cNvPr>
          <p:cNvSpPr>
            <a:spLocks noGrp="1"/>
          </p:cNvSpPr>
          <p:nvPr>
            <p:ph type="body" sz="quarter" idx="12"/>
          </p:nvPr>
        </p:nvSpPr>
        <p:spPr>
          <a:xfrm>
            <a:off x="458789" y="1281223"/>
            <a:ext cx="2895668" cy="776177"/>
          </a:xfrm>
        </p:spPr>
        <p:txBody>
          <a:bodyPr/>
          <a:lstStyle/>
          <a:p>
            <a:r>
              <a:rPr lang="de-DE"/>
              <a:t>Mobile DSA-Station</a:t>
            </a:r>
          </a:p>
          <a:p>
            <a:endParaRPr lang="de-DE"/>
          </a:p>
          <a:p>
            <a:pPr marL="0" indent="0">
              <a:buNone/>
            </a:pPr>
            <a:endParaRPr lang="de-DE"/>
          </a:p>
        </p:txBody>
      </p:sp>
      <p:pic>
        <p:nvPicPr>
          <p:cNvPr id="30" name="Grafik 29">
            <a:extLst>
              <a:ext uri="{FF2B5EF4-FFF2-40B4-BE49-F238E27FC236}">
                <a16:creationId xmlns:a16="http://schemas.microsoft.com/office/drawing/2014/main" id="{8373D593-ACF1-4610-BF88-0CF9B730B345}"/>
              </a:ext>
            </a:extLst>
          </p:cNvPr>
          <p:cNvPicPr>
            <a:picLocks noChangeAspect="1"/>
          </p:cNvPicPr>
          <p:nvPr/>
        </p:nvPicPr>
        <p:blipFill>
          <a:blip r:embed="rId2"/>
          <a:stretch>
            <a:fillRect/>
          </a:stretch>
        </p:blipFill>
        <p:spPr>
          <a:xfrm>
            <a:off x="666090" y="1907249"/>
            <a:ext cx="3536798" cy="2346379"/>
          </a:xfrm>
          <a:prstGeom prst="rect">
            <a:avLst/>
          </a:prstGeom>
        </p:spPr>
      </p:pic>
      <p:pic>
        <p:nvPicPr>
          <p:cNvPr id="34" name="Grafik 33" descr="Ein Bild, das draußen, Person, mehrere enthält.&#10;&#10;Automatisch generierte Beschreibung">
            <a:extLst>
              <a:ext uri="{FF2B5EF4-FFF2-40B4-BE49-F238E27FC236}">
                <a16:creationId xmlns:a16="http://schemas.microsoft.com/office/drawing/2014/main" id="{4882C329-39F9-433B-9EE0-35E25ACC0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744" y="2588277"/>
            <a:ext cx="5745084" cy="3231610"/>
          </a:xfrm>
          <a:prstGeom prst="rect">
            <a:avLst/>
          </a:prstGeom>
        </p:spPr>
      </p:pic>
      <p:pic>
        <p:nvPicPr>
          <p:cNvPr id="40" name="Grafik 39">
            <a:extLst>
              <a:ext uri="{FF2B5EF4-FFF2-40B4-BE49-F238E27FC236}">
                <a16:creationId xmlns:a16="http://schemas.microsoft.com/office/drawing/2014/main" id="{8B49CC1F-33CC-4FFF-AA89-FA12B963BB1B}"/>
              </a:ext>
            </a:extLst>
          </p:cNvPr>
          <p:cNvPicPr>
            <a:picLocks noChangeAspect="1"/>
          </p:cNvPicPr>
          <p:nvPr/>
        </p:nvPicPr>
        <p:blipFill>
          <a:blip r:embed="rId4"/>
          <a:stretch>
            <a:fillRect/>
          </a:stretch>
        </p:blipFill>
        <p:spPr>
          <a:xfrm>
            <a:off x="670894" y="4337922"/>
            <a:ext cx="3531994" cy="2346379"/>
          </a:xfrm>
          <a:prstGeom prst="rect">
            <a:avLst/>
          </a:prstGeom>
        </p:spPr>
      </p:pic>
      <p:sp>
        <p:nvSpPr>
          <p:cNvPr id="8" name="Fußzeilenplatzhalter 1">
            <a:extLst>
              <a:ext uri="{FF2B5EF4-FFF2-40B4-BE49-F238E27FC236}">
                <a16:creationId xmlns:a16="http://schemas.microsoft.com/office/drawing/2014/main" id="{603CB341-13A4-441E-BB9E-45F29F85FC26}"/>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538225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27352-769F-410B-8F11-8DDBF8DECDFE}"/>
              </a:ext>
            </a:extLst>
          </p:cNvPr>
          <p:cNvSpPr>
            <a:spLocks noGrp="1"/>
          </p:cNvSpPr>
          <p:nvPr>
            <p:ph type="title"/>
          </p:nvPr>
        </p:nvSpPr>
        <p:spPr/>
        <p:txBody>
          <a:bodyPr/>
          <a:lstStyle/>
          <a:p>
            <a:r>
              <a:rPr lang="de-DE"/>
              <a:t>TOP 6	Sonstige Themen </a:t>
            </a:r>
          </a:p>
        </p:txBody>
      </p:sp>
      <p:sp>
        <p:nvSpPr>
          <p:cNvPr id="4" name="Textplatzhalter 3">
            <a:extLst>
              <a:ext uri="{FF2B5EF4-FFF2-40B4-BE49-F238E27FC236}">
                <a16:creationId xmlns:a16="http://schemas.microsoft.com/office/drawing/2014/main" id="{B743C395-D3B6-4246-A109-2B2E350DC46F}"/>
              </a:ext>
            </a:extLst>
          </p:cNvPr>
          <p:cNvSpPr>
            <a:spLocks noGrp="1"/>
          </p:cNvSpPr>
          <p:nvPr>
            <p:ph type="body" sz="quarter" idx="12"/>
          </p:nvPr>
        </p:nvSpPr>
        <p:spPr/>
        <p:txBody>
          <a:bodyPr/>
          <a:lstStyle/>
          <a:p>
            <a:r>
              <a:rPr lang="de-DE" err="1"/>
              <a:t>Tourstopp</a:t>
            </a:r>
            <a:r>
              <a:rPr lang="de-DE"/>
              <a:t>-Alternative für Cuxhaven</a:t>
            </a:r>
          </a:p>
          <a:p>
            <a:endParaRPr lang="de-DE"/>
          </a:p>
          <a:p>
            <a:endParaRPr lang="de-DE"/>
          </a:p>
          <a:p>
            <a:pPr marL="0" indent="0">
              <a:buNone/>
            </a:pPr>
            <a:endParaRPr lang="de-DE"/>
          </a:p>
        </p:txBody>
      </p:sp>
      <p:pic>
        <p:nvPicPr>
          <p:cNvPr id="12" name="Grafik 11" descr="Ein Bild, das Himmel, Person, draußen, männlich enthält.&#10;&#10;Automatisch generierte Beschreibung">
            <a:extLst>
              <a:ext uri="{FF2B5EF4-FFF2-40B4-BE49-F238E27FC236}">
                <a16:creationId xmlns:a16="http://schemas.microsoft.com/office/drawing/2014/main" id="{38DB063A-2EA0-444F-A375-B36812990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71" y="1887726"/>
            <a:ext cx="6487886" cy="4325258"/>
          </a:xfrm>
          <a:prstGeom prst="rect">
            <a:avLst/>
          </a:prstGeom>
        </p:spPr>
      </p:pic>
      <p:sp>
        <p:nvSpPr>
          <p:cNvPr id="7" name="Fußzeilenplatzhalter 1">
            <a:extLst>
              <a:ext uri="{FF2B5EF4-FFF2-40B4-BE49-F238E27FC236}">
                <a16:creationId xmlns:a16="http://schemas.microsoft.com/office/drawing/2014/main" id="{9EDB5A34-E944-4F2A-A62F-85A82076A25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spTree>
    <p:extLst>
      <p:ext uri="{BB962C8B-B14F-4D97-AF65-F5344CB8AC3E}">
        <p14:creationId xmlns:p14="http://schemas.microsoft.com/office/powerpoint/2010/main" val="367671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1">
            <a:extLst>
              <a:ext uri="{FF2B5EF4-FFF2-40B4-BE49-F238E27FC236}">
                <a16:creationId xmlns:a16="http://schemas.microsoft.com/office/drawing/2014/main" id="{31C5BB43-F7B4-4AC9-9372-8D0D71728A73}"/>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pic>
        <p:nvPicPr>
          <p:cNvPr id="9" name="Grafik 8">
            <a:extLst>
              <a:ext uri="{FF2B5EF4-FFF2-40B4-BE49-F238E27FC236}">
                <a16:creationId xmlns:a16="http://schemas.microsoft.com/office/drawing/2014/main" id="{B4371FE5-CFDE-454C-BC78-CD45D05202B2}"/>
              </a:ext>
            </a:extLst>
          </p:cNvPr>
          <p:cNvPicPr>
            <a:picLocks noChangeAspect="1"/>
          </p:cNvPicPr>
          <p:nvPr/>
        </p:nvPicPr>
        <p:blipFill>
          <a:blip r:embed="rId2"/>
          <a:stretch>
            <a:fillRect/>
          </a:stretch>
        </p:blipFill>
        <p:spPr>
          <a:xfrm>
            <a:off x="626724" y="1185240"/>
            <a:ext cx="9439952" cy="5190782"/>
          </a:xfrm>
          <a:prstGeom prst="rect">
            <a:avLst/>
          </a:prstGeom>
        </p:spPr>
      </p:pic>
    </p:spTree>
    <p:extLst>
      <p:ext uri="{BB962C8B-B14F-4D97-AF65-F5344CB8AC3E}">
        <p14:creationId xmlns:p14="http://schemas.microsoft.com/office/powerpoint/2010/main" val="1679750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1">
            <a:extLst>
              <a:ext uri="{FF2B5EF4-FFF2-40B4-BE49-F238E27FC236}">
                <a16:creationId xmlns:a16="http://schemas.microsoft.com/office/drawing/2014/main" id="{BD8E285B-CCF9-4F94-836F-06A7194AD0C1}"/>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dirty="0">
                <a:solidFill>
                  <a:srgbClr val="9C9E9F"/>
                </a:solidFill>
              </a:rPr>
              <a:t>3. Arbeitskreissitzung Deutsches Sportabzeichen • 30. März 2022 • DOSB</a:t>
            </a:r>
          </a:p>
        </p:txBody>
      </p:sp>
      <p:pic>
        <p:nvPicPr>
          <p:cNvPr id="3" name="Grafik 2">
            <a:extLst>
              <a:ext uri="{FF2B5EF4-FFF2-40B4-BE49-F238E27FC236}">
                <a16:creationId xmlns:a16="http://schemas.microsoft.com/office/drawing/2014/main" id="{D5822A0B-167D-408C-9947-4D4C4A581651}"/>
              </a:ext>
            </a:extLst>
          </p:cNvPr>
          <p:cNvPicPr>
            <a:picLocks noChangeAspect="1"/>
          </p:cNvPicPr>
          <p:nvPr/>
        </p:nvPicPr>
        <p:blipFill>
          <a:blip r:embed="rId2"/>
          <a:stretch>
            <a:fillRect/>
          </a:stretch>
        </p:blipFill>
        <p:spPr>
          <a:xfrm>
            <a:off x="1208487" y="451546"/>
            <a:ext cx="8112040" cy="6247206"/>
          </a:xfrm>
          <a:prstGeom prst="rect">
            <a:avLst/>
          </a:prstGeom>
        </p:spPr>
      </p:pic>
    </p:spTree>
    <p:extLst>
      <p:ext uri="{BB962C8B-B14F-4D97-AF65-F5344CB8AC3E}">
        <p14:creationId xmlns:p14="http://schemas.microsoft.com/office/powerpoint/2010/main" val="1702982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82F33-1B1F-4450-A058-7853D8EDC82E}"/>
              </a:ext>
            </a:extLst>
          </p:cNvPr>
          <p:cNvSpPr>
            <a:spLocks noGrp="1"/>
          </p:cNvSpPr>
          <p:nvPr>
            <p:ph type="title"/>
          </p:nvPr>
        </p:nvSpPr>
        <p:spPr>
          <a:xfrm>
            <a:off x="458793" y="358780"/>
            <a:ext cx="9775825" cy="605277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tabLst>
                <a:tab pos="360363" algn="l"/>
                <a:tab pos="2060575" algn="l"/>
              </a:tabLst>
            </a:pPr>
            <a:r>
              <a:rPr lang="de-DE"/>
              <a:t>	TOP 7	Verabschiedung</a:t>
            </a:r>
            <a:br>
              <a:rPr lang="de-DE"/>
            </a:br>
            <a:br>
              <a:rPr lang="de-DE"/>
            </a:br>
            <a:br>
              <a:rPr lang="de-DE"/>
            </a:br>
            <a:br>
              <a:rPr lang="de-DE"/>
            </a:br>
            <a:r>
              <a:rPr lang="de-DE"/>
              <a:t>			</a:t>
            </a:r>
            <a:br>
              <a:rPr lang="de-DE"/>
            </a:br>
            <a:r>
              <a:rPr lang="de-DE"/>
              <a:t>			Wie herrlich ist es, nichts zu tun</a:t>
            </a:r>
            <a:br>
              <a:rPr lang="de-DE"/>
            </a:br>
            <a:r>
              <a:rPr lang="de-DE"/>
              <a:t>			und dann vom Nichtstun auszuruhen.</a:t>
            </a:r>
            <a:br>
              <a:rPr lang="de-DE"/>
            </a:br>
            <a:br>
              <a:rPr lang="de-DE"/>
            </a:br>
            <a:r>
              <a:rPr lang="de-DE"/>
              <a:t>							      </a:t>
            </a:r>
            <a:r>
              <a:rPr lang="de-DE" sz="2000"/>
              <a:t>Heinrich Zille</a:t>
            </a:r>
          </a:p>
        </p:txBody>
      </p:sp>
      <p:sp>
        <p:nvSpPr>
          <p:cNvPr id="4" name="Fußzeilenplatzhalter 1">
            <a:extLst>
              <a:ext uri="{FF2B5EF4-FFF2-40B4-BE49-F238E27FC236}">
                <a16:creationId xmlns:a16="http://schemas.microsoft.com/office/drawing/2014/main" id="{2C38E102-02C2-43CE-942D-2BFC28FAC2F9}"/>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239435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F74FA-6E96-4ADD-A2E2-F3BDC08E25CB}"/>
              </a:ext>
            </a:extLst>
          </p:cNvPr>
          <p:cNvSpPr>
            <a:spLocks noGrp="1"/>
          </p:cNvSpPr>
          <p:nvPr>
            <p:ph type="title"/>
          </p:nvPr>
        </p:nvSpPr>
        <p:spPr>
          <a:xfrm>
            <a:off x="7101840" y="2499595"/>
            <a:ext cx="3591560" cy="605561"/>
          </a:xfrm>
        </p:spPr>
        <p:txBody>
          <a:bodyPr anchor="t">
            <a:noAutofit/>
          </a:bodyPr>
          <a:lstStyle/>
          <a:p>
            <a:r>
              <a:rPr lang="de-DE" sz="3600"/>
              <a:t>Nicht vergessen!</a:t>
            </a:r>
          </a:p>
        </p:txBody>
      </p:sp>
      <p:sp>
        <p:nvSpPr>
          <p:cNvPr id="7" name="Footer Placeholder 2">
            <a:extLst>
              <a:ext uri="{FF2B5EF4-FFF2-40B4-BE49-F238E27FC236}">
                <a16:creationId xmlns:a16="http://schemas.microsoft.com/office/drawing/2014/main" id="{08802C73-6A7D-4638-8A20-EB37F4C420D7}"/>
              </a:ext>
            </a:extLst>
          </p:cNvPr>
          <p:cNvSpPr>
            <a:spLocks noGrp="1"/>
          </p:cNvSpPr>
          <p:nvPr>
            <p:ph type="ftr" sz="quarter" idx="10"/>
          </p:nvPr>
        </p:nvSpPr>
        <p:spPr>
          <a:xfrm>
            <a:off x="1440000" y="7117200"/>
            <a:ext cx="1800000" cy="180000"/>
          </a:xfrm>
        </p:spPr>
        <p:txBody>
          <a:bodyPr/>
          <a:lstStyle/>
          <a:p>
            <a:pPr>
              <a:spcAft>
                <a:spcPts val="600"/>
              </a:spcAft>
            </a:pPr>
            <a:r>
              <a:rPr lang="de-DE"/>
              <a:t>20 Jahre SPORT PRO GESUNDHEIT - Eine Zeitreise • Digitale Gesundheitswoche • 29. Oktober 2020</a:t>
            </a:r>
          </a:p>
        </p:txBody>
      </p:sp>
      <p:sp>
        <p:nvSpPr>
          <p:cNvPr id="9" name="Slide Number Placeholder 3">
            <a:extLst>
              <a:ext uri="{FF2B5EF4-FFF2-40B4-BE49-F238E27FC236}">
                <a16:creationId xmlns:a16="http://schemas.microsoft.com/office/drawing/2014/main" id="{6D0EBCD4-0034-48EB-9E19-9631842611F8}"/>
              </a:ext>
            </a:extLst>
          </p:cNvPr>
          <p:cNvSpPr>
            <a:spLocks noGrp="1"/>
          </p:cNvSpPr>
          <p:nvPr>
            <p:ph type="sldNum" sz="quarter" idx="11"/>
          </p:nvPr>
        </p:nvSpPr>
        <p:spPr>
          <a:xfrm>
            <a:off x="458788" y="7117118"/>
            <a:ext cx="360000" cy="180000"/>
          </a:xfrm>
        </p:spPr>
        <p:txBody>
          <a:bodyPr/>
          <a:lstStyle/>
          <a:p>
            <a:pPr>
              <a:spcAft>
                <a:spcPts val="600"/>
              </a:spcAft>
            </a:pPr>
            <a:r>
              <a:rPr lang="de-DE"/>
              <a:t>Seite </a:t>
            </a:r>
            <a:fld id="{7742BE65-FDB8-40E0-941F-A320667A7227}" type="slidenum">
              <a:rPr lang="de-DE" smtClean="0"/>
              <a:pPr>
                <a:spcAft>
                  <a:spcPts val="600"/>
                </a:spcAft>
              </a:pPr>
              <a:t>48</a:t>
            </a:fld>
            <a:endParaRPr lang="de-DE"/>
          </a:p>
        </p:txBody>
      </p:sp>
      <p:pic>
        <p:nvPicPr>
          <p:cNvPr id="10" name="Picture 2" descr="http://intranet/sites/sg/Trimmy/Trimmy_Sternengriff_rgb_72dpi.png">
            <a:extLst>
              <a:ext uri="{FF2B5EF4-FFF2-40B4-BE49-F238E27FC236}">
                <a16:creationId xmlns:a16="http://schemas.microsoft.com/office/drawing/2014/main" id="{22DE0975-2207-4829-9D87-DB84026D5031}"/>
              </a:ext>
            </a:extLst>
          </p:cNvPr>
          <p:cNvPicPr>
            <a:picLocks noChangeAspect="1" noChangeArrowheads="1"/>
          </p:cNvPicPr>
          <p:nvPr/>
        </p:nvPicPr>
        <p:blipFill>
          <a:blip r:embed="rId3" cstate="print"/>
          <a:srcRect/>
          <a:stretch>
            <a:fillRect/>
          </a:stretch>
        </p:blipFill>
        <p:spPr bwMode="auto">
          <a:xfrm>
            <a:off x="7863025" y="3819861"/>
            <a:ext cx="1974255" cy="3080019"/>
          </a:xfrm>
          <a:prstGeom prst="rect">
            <a:avLst/>
          </a:prstGeom>
          <a:noFill/>
          <a:ln w="9525">
            <a:noFill/>
            <a:miter lim="800000"/>
            <a:headEnd/>
            <a:tailEnd/>
          </a:ln>
        </p:spPr>
      </p:pic>
      <p:sp>
        <p:nvSpPr>
          <p:cNvPr id="4" name="Textfeld 3">
            <a:extLst>
              <a:ext uri="{FF2B5EF4-FFF2-40B4-BE49-F238E27FC236}">
                <a16:creationId xmlns:a16="http://schemas.microsoft.com/office/drawing/2014/main" id="{A6A632B4-5C59-4603-AAFE-3C18D4CB5FFB}"/>
              </a:ext>
            </a:extLst>
          </p:cNvPr>
          <p:cNvSpPr txBox="1"/>
          <p:nvPr/>
        </p:nvSpPr>
        <p:spPr>
          <a:xfrm>
            <a:off x="458788" y="1470092"/>
            <a:ext cx="6807697" cy="416560"/>
          </a:xfrm>
          <a:prstGeom prst="rect">
            <a:avLst/>
          </a:prstGeom>
          <a:noFill/>
        </p:spPr>
        <p:txBody>
          <a:bodyPr wrap="square" lIns="0" tIns="0" rIns="0" bIns="0" rtlCol="0">
            <a:noAutofit/>
          </a:bodyPr>
          <a:lstStyle/>
          <a:p>
            <a:pPr algn="ctr"/>
            <a:r>
              <a:rPr lang="de-DE" sz="2400"/>
              <a:t>Komm mit einem Klick in unsere Wissensnetzgruppen</a:t>
            </a:r>
          </a:p>
          <a:p>
            <a:pPr algn="ctr"/>
            <a:r>
              <a:rPr lang="de-DE" sz="2400"/>
              <a:t> </a:t>
            </a:r>
            <a:r>
              <a:rPr lang="de-DE" sz="2400" b="1" u="sng"/>
              <a:t>„AK Deutsches Sportabzeichen“</a:t>
            </a:r>
          </a:p>
          <a:p>
            <a:pPr algn="ctr"/>
            <a:r>
              <a:rPr lang="de-DE" sz="2400"/>
              <a:t>und </a:t>
            </a:r>
            <a:r>
              <a:rPr lang="de-DE" sz="2400" b="1">
                <a:hlinkClick r:id="rId4">
                  <a:extLst>
                    <a:ext uri="{A12FA001-AC4F-418D-AE19-62706E023703}">
                      <ahyp:hlinkClr xmlns:ahyp="http://schemas.microsoft.com/office/drawing/2018/hyperlinkcolor" val="tx"/>
                    </a:ext>
                  </a:extLst>
                </a:hlinkClick>
              </a:rPr>
              <a:t>„Gesundheit und Sport“</a:t>
            </a:r>
            <a:endParaRPr lang="de-DE" sz="2400" b="1"/>
          </a:p>
          <a:p>
            <a:pPr algn="ctr"/>
            <a:r>
              <a:rPr lang="de-DE" sz="2400"/>
              <a:t>und sei immer </a:t>
            </a:r>
            <a:r>
              <a:rPr lang="de-DE" sz="2400" err="1"/>
              <a:t>up</a:t>
            </a:r>
            <a:r>
              <a:rPr lang="de-DE" sz="2400"/>
              <a:t> to date!</a:t>
            </a:r>
          </a:p>
        </p:txBody>
      </p:sp>
      <p:sp>
        <p:nvSpPr>
          <p:cNvPr id="5" name="Textfeld 4">
            <a:extLst>
              <a:ext uri="{FF2B5EF4-FFF2-40B4-BE49-F238E27FC236}">
                <a16:creationId xmlns:a16="http://schemas.microsoft.com/office/drawing/2014/main" id="{9D55FB1F-7C1A-4FB0-ACBD-FBE8BDDB0E27}"/>
              </a:ext>
            </a:extLst>
          </p:cNvPr>
          <p:cNvSpPr txBox="1"/>
          <p:nvPr/>
        </p:nvSpPr>
        <p:spPr>
          <a:xfrm>
            <a:off x="638788" y="4282691"/>
            <a:ext cx="6106160" cy="1808480"/>
          </a:xfrm>
          <a:prstGeom prst="rect">
            <a:avLst/>
          </a:prstGeom>
          <a:noFill/>
        </p:spPr>
        <p:txBody>
          <a:bodyPr wrap="square" lIns="0" tIns="0" rIns="0" bIns="0" rtlCol="0">
            <a:noAutofit/>
          </a:bodyPr>
          <a:lstStyle/>
          <a:p>
            <a:pPr algn="ctr"/>
            <a:r>
              <a:rPr lang="de-DE" sz="2400"/>
              <a:t>Nimm an der </a:t>
            </a:r>
            <a:r>
              <a:rPr lang="de-DE" sz="2400" b="1" u="sng">
                <a:hlinkClick r:id="rId5">
                  <a:extLst>
                    <a:ext uri="{A12FA001-AC4F-418D-AE19-62706E023703}">
                      <ahyp:hlinkClr xmlns:ahyp="http://schemas.microsoft.com/office/drawing/2018/hyperlinkcolor" val="tx"/>
                    </a:ext>
                  </a:extLst>
                </a:hlinkClick>
              </a:rPr>
              <a:t>„Gesunden Runde“ </a:t>
            </a:r>
            <a:r>
              <a:rPr lang="de-DE" sz="2400"/>
              <a:t>teil und tausche Dich mit Deinen Kolleg*innen bei Kaffee oder Tee aus.</a:t>
            </a:r>
          </a:p>
          <a:p>
            <a:pPr algn="ctr"/>
            <a:endParaRPr lang="de-DE" sz="2400"/>
          </a:p>
          <a:p>
            <a:pPr algn="ctr"/>
            <a:r>
              <a:rPr lang="de-DE" sz="2400" b="1"/>
              <a:t>Jeden 1. Donnerstag im Monat</a:t>
            </a:r>
          </a:p>
          <a:p>
            <a:pPr algn="ctr"/>
            <a:r>
              <a:rPr lang="de-DE" sz="2400" b="1"/>
              <a:t>von 13:00 Uhr bis 14:00 Uhr via Teams</a:t>
            </a:r>
          </a:p>
        </p:txBody>
      </p:sp>
      <p:sp>
        <p:nvSpPr>
          <p:cNvPr id="6" name="Textfeld 5">
            <a:extLst>
              <a:ext uri="{FF2B5EF4-FFF2-40B4-BE49-F238E27FC236}">
                <a16:creationId xmlns:a16="http://schemas.microsoft.com/office/drawing/2014/main" id="{4D343A31-67AF-40D5-A909-4FAEDF2D459E}"/>
              </a:ext>
            </a:extLst>
          </p:cNvPr>
          <p:cNvSpPr txBox="1"/>
          <p:nvPr/>
        </p:nvSpPr>
        <p:spPr>
          <a:xfrm>
            <a:off x="818788" y="233680"/>
            <a:ext cx="8584972" cy="1005840"/>
          </a:xfrm>
          <a:prstGeom prst="rect">
            <a:avLst/>
          </a:prstGeom>
          <a:noFill/>
        </p:spPr>
        <p:txBody>
          <a:bodyPr wrap="square" lIns="0" tIns="0" rIns="0" bIns="0" rtlCol="0">
            <a:noAutofit/>
          </a:bodyPr>
          <a:lstStyle/>
          <a:p>
            <a:r>
              <a:rPr lang="de-DE" sz="2800" b="1">
                <a:solidFill>
                  <a:schemeClr val="bg1"/>
                </a:solidFill>
              </a:rPr>
              <a:t>ERINNERUNG - Wissensnetz und Gesunde Runde</a:t>
            </a:r>
          </a:p>
        </p:txBody>
      </p:sp>
    </p:spTree>
    <p:extLst>
      <p:ext uri="{BB962C8B-B14F-4D97-AF65-F5344CB8AC3E}">
        <p14:creationId xmlns:p14="http://schemas.microsoft.com/office/powerpoint/2010/main" val="6044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K:\Ressort Breitensport, Sporträume\Fachgebiet Laugsch BSFö-Pro-Ver\Sportabzeichen\Materialarchiv\2015\Materialien\KEYVISUAL AKTUELL\A4_quer\DSA_KeyVisual_2015_A4_quer.jpg"/>
          <p:cNvPicPr>
            <a:picLocks noChangeAspect="1" noChangeArrowheads="1"/>
          </p:cNvPicPr>
          <p:nvPr/>
        </p:nvPicPr>
        <p:blipFill>
          <a:blip r:embed="rId3" cstate="print"/>
          <a:srcRect/>
          <a:stretch>
            <a:fillRect/>
          </a:stretch>
        </p:blipFill>
        <p:spPr bwMode="auto">
          <a:xfrm>
            <a:off x="1587" y="2261267"/>
            <a:ext cx="10691813" cy="2660650"/>
          </a:xfrm>
          <a:prstGeom prst="rect">
            <a:avLst/>
          </a:prstGeom>
          <a:noFill/>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692" y="2651206"/>
            <a:ext cx="2480937" cy="2252429"/>
          </a:xfrm>
          <a:prstGeom prst="rect">
            <a:avLst/>
          </a:prstGeom>
        </p:spPr>
      </p:pic>
      <p:sp>
        <p:nvSpPr>
          <p:cNvPr id="41" name="Untertitel 11">
            <a:extLst>
              <a:ext uri="{FF2B5EF4-FFF2-40B4-BE49-F238E27FC236}">
                <a16:creationId xmlns:a16="http://schemas.microsoft.com/office/drawing/2014/main" id="{8BBBA3AF-9FF1-4EDA-8F93-2C1CA2ADDD36}"/>
              </a:ext>
            </a:extLst>
          </p:cNvPr>
          <p:cNvSpPr txBox="1">
            <a:spLocks/>
          </p:cNvSpPr>
          <p:nvPr/>
        </p:nvSpPr>
        <p:spPr>
          <a:xfrm>
            <a:off x="402804" y="5887448"/>
            <a:ext cx="9775825" cy="1162800"/>
          </a:xfrm>
          <a:prstGeom prst="rect">
            <a:avLst/>
          </a:prstGeom>
        </p:spPr>
        <p:txBody>
          <a:bodyPr vert="horz" lIns="0" tIns="0" rIns="0" bIns="0" rtlCol="0" anchor="b" anchorCtr="0">
            <a:noAutofit/>
          </a:bodyPr>
          <a:lstStyle>
            <a:lvl1pPr marL="0" indent="0" algn="l" defTabSz="1042988" rtl="0" eaLnBrk="0" fontAlgn="base" hangingPunct="0">
              <a:lnSpc>
                <a:spcPct val="100000"/>
              </a:lnSpc>
              <a:spcBef>
                <a:spcPts val="0"/>
              </a:spcBef>
              <a:spcAft>
                <a:spcPct val="0"/>
              </a:spcAft>
              <a:buClr>
                <a:schemeClr val="tx2"/>
              </a:buClr>
              <a:buFont typeface="Arial" panose="020B0604020202020204" pitchFamily="34" charset="0"/>
              <a:buNone/>
              <a:defRPr sz="2400" kern="1200" baseline="0">
                <a:solidFill>
                  <a:schemeClr val="tx1"/>
                </a:solidFill>
                <a:latin typeface="+mn-lt"/>
                <a:ea typeface="+mn-ea"/>
                <a:cs typeface="+mn-cs"/>
              </a:defRPr>
            </a:lvl1pPr>
            <a:lvl2pPr marL="0" indent="0" algn="l" defTabSz="1042988" rtl="0" eaLnBrk="0" fontAlgn="base" hangingPunct="0">
              <a:lnSpc>
                <a:spcPct val="160000"/>
              </a:lnSpc>
              <a:spcBef>
                <a:spcPts val="0"/>
              </a:spcBef>
              <a:spcAft>
                <a:spcPct val="0"/>
              </a:spcAft>
              <a:buClr>
                <a:schemeClr val="tx2"/>
              </a:buClr>
              <a:buFont typeface="Arial" panose="020B0604020202020204" pitchFamily="34" charset="0"/>
              <a:buNone/>
              <a:defRPr sz="1400" kern="1200">
                <a:solidFill>
                  <a:schemeClr val="tx1"/>
                </a:solidFill>
                <a:latin typeface="+mn-lt"/>
                <a:ea typeface="+mn-ea"/>
                <a:cs typeface="+mn-cs"/>
              </a:defRPr>
            </a:lvl2pPr>
            <a:lvl3pPr marL="0" indent="0" algn="l" defTabSz="1042988" rtl="0" eaLnBrk="0" fontAlgn="base" hangingPunct="0">
              <a:lnSpc>
                <a:spcPct val="160000"/>
              </a:lnSpc>
              <a:spcBef>
                <a:spcPts val="0"/>
              </a:spcBef>
              <a:spcAft>
                <a:spcPct val="0"/>
              </a:spcAft>
              <a:buClr>
                <a:schemeClr val="tx2"/>
              </a:buClr>
              <a:buFont typeface="Arial" panose="020B0604020202020204" pitchFamily="34" charset="0"/>
              <a:buNone/>
              <a:defRPr sz="1400" kern="1200">
                <a:solidFill>
                  <a:schemeClr val="tx1"/>
                </a:solidFill>
                <a:latin typeface="+mn-lt"/>
                <a:ea typeface="+mn-ea"/>
                <a:cs typeface="+mn-cs"/>
              </a:defRPr>
            </a:lvl3pPr>
            <a:lvl4pPr marL="0" indent="0" algn="l" defTabSz="1042988" rtl="0" eaLnBrk="0" fontAlgn="base" hangingPunct="0">
              <a:lnSpc>
                <a:spcPct val="160000"/>
              </a:lnSpc>
              <a:spcBef>
                <a:spcPts val="0"/>
              </a:spcBef>
              <a:spcAft>
                <a:spcPct val="0"/>
              </a:spcAft>
              <a:buClr>
                <a:schemeClr val="tx2"/>
              </a:buClr>
              <a:buFont typeface="Arial" panose="020B0604020202020204" pitchFamily="34" charset="0"/>
              <a:buNone/>
              <a:defRPr sz="1400" b="0" kern="1200">
                <a:solidFill>
                  <a:schemeClr val="tx1"/>
                </a:solidFill>
                <a:latin typeface="+mn-lt"/>
                <a:ea typeface="+mn-ea"/>
                <a:cs typeface="+mn-cs"/>
              </a:defRPr>
            </a:lvl4pPr>
            <a:lvl5pPr marL="0" indent="0" algn="l" defTabSz="1042988" rtl="0" eaLnBrk="0" fontAlgn="base" hangingPunct="0">
              <a:lnSpc>
                <a:spcPct val="160000"/>
              </a:lnSpc>
              <a:spcBef>
                <a:spcPts val="0"/>
              </a:spcBef>
              <a:spcAft>
                <a:spcPct val="0"/>
              </a:spcAft>
              <a:buClr>
                <a:schemeClr val="tx2"/>
              </a:buClr>
              <a:buFont typeface="Arial" panose="020B0604020202020204" pitchFamily="34" charset="0"/>
              <a:buNone/>
              <a:defRPr sz="1400" kern="1200">
                <a:solidFill>
                  <a:schemeClr val="tx1"/>
                </a:solidFill>
                <a:latin typeface="+mn-lt"/>
                <a:ea typeface="+mn-ea"/>
                <a:cs typeface="+mn-cs"/>
              </a:defRPr>
            </a:lvl5pPr>
            <a:lvl6pPr marL="0" indent="0" algn="l" defTabSz="1043056" rtl="0" eaLnBrk="1" latinLnBrk="0" hangingPunct="1">
              <a:lnSpc>
                <a:spcPct val="160000"/>
              </a:lnSpc>
              <a:spcBef>
                <a:spcPts val="0"/>
              </a:spcBef>
              <a:buClr>
                <a:schemeClr val="tx2"/>
              </a:buClr>
              <a:buFont typeface="Arial" panose="020B0604020202020204" pitchFamily="34" charset="0"/>
              <a:buNone/>
              <a:defRPr sz="1400" b="1" kern="1200">
                <a:solidFill>
                  <a:schemeClr val="tx1"/>
                </a:solidFill>
                <a:latin typeface="+mn-lt"/>
                <a:ea typeface="+mn-ea"/>
                <a:cs typeface="+mn-cs"/>
              </a:defRPr>
            </a:lvl6pPr>
            <a:lvl7pPr marL="0" indent="0" algn="l" defTabSz="1043056" rtl="0" eaLnBrk="1" latinLnBrk="0" hangingPunct="1">
              <a:lnSpc>
                <a:spcPct val="160000"/>
              </a:lnSpc>
              <a:spcBef>
                <a:spcPts val="0"/>
              </a:spcBef>
              <a:buClr>
                <a:schemeClr val="tx2"/>
              </a:buClr>
              <a:buFont typeface="Arial" panose="020B0604020202020204" pitchFamily="34" charset="0"/>
              <a:buNone/>
              <a:defRPr sz="1400" b="0" kern="1200">
                <a:solidFill>
                  <a:schemeClr val="tx1"/>
                </a:solidFill>
                <a:latin typeface="+mn-lt"/>
                <a:ea typeface="+mn-ea"/>
                <a:cs typeface="+mn-cs"/>
              </a:defRPr>
            </a:lvl7pPr>
            <a:lvl8pPr marL="0" indent="0" algn="l" defTabSz="1043056" rtl="0" eaLnBrk="1" latinLnBrk="0" hangingPunct="1">
              <a:lnSpc>
                <a:spcPct val="160000"/>
              </a:lnSpc>
              <a:spcBef>
                <a:spcPts val="0"/>
              </a:spcBef>
              <a:buClr>
                <a:schemeClr val="tx2"/>
              </a:buClr>
              <a:buFont typeface="Arial" panose="020B0604020202020204" pitchFamily="34" charset="0"/>
              <a:buNone/>
              <a:defRPr sz="1400" b="0" kern="1200">
                <a:solidFill>
                  <a:schemeClr val="tx1"/>
                </a:solidFill>
                <a:latin typeface="+mn-lt"/>
                <a:ea typeface="+mn-ea"/>
                <a:cs typeface="+mn-cs"/>
              </a:defRPr>
            </a:lvl8pPr>
            <a:lvl9pPr marL="0" indent="0" algn="l" defTabSz="1043056" rtl="0" eaLnBrk="1" latinLnBrk="0" hangingPunct="1">
              <a:lnSpc>
                <a:spcPct val="160000"/>
              </a:lnSpc>
              <a:spcBef>
                <a:spcPts val="0"/>
              </a:spcBef>
              <a:buFont typeface="Arial" panose="020B0604020202020204" pitchFamily="34" charset="0"/>
              <a:buNone/>
              <a:defRPr sz="1400" b="0" kern="1200">
                <a:solidFill>
                  <a:schemeClr val="tx1"/>
                </a:solidFill>
                <a:latin typeface="+mn-lt"/>
                <a:ea typeface="+mn-ea"/>
                <a:cs typeface="+mn-cs"/>
              </a:defRPr>
            </a:lvl9pPr>
          </a:lstStyle>
          <a:p>
            <a:r>
              <a:rPr lang="de-DE" b="1"/>
              <a:t>Vielen Dank für das Interesse und die Aufmerksamkeit!</a:t>
            </a:r>
          </a:p>
          <a:p>
            <a:r>
              <a:rPr lang="de-DE" b="1"/>
              <a:t>Bleibt gesund!</a:t>
            </a:r>
          </a:p>
          <a:p>
            <a:endParaRPr lang="de-DE" b="1"/>
          </a:p>
          <a:p>
            <a:endParaRPr lang="de-DE"/>
          </a:p>
        </p:txBody>
      </p:sp>
    </p:spTree>
    <p:extLst>
      <p:ext uri="{BB962C8B-B14F-4D97-AF65-F5344CB8AC3E}">
        <p14:creationId xmlns:p14="http://schemas.microsoft.com/office/powerpoint/2010/main" val="7894590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9">
            <a:extLst>
              <a:ext uri="{FF2B5EF4-FFF2-40B4-BE49-F238E27FC236}">
                <a16:creationId xmlns:a16="http://schemas.microsoft.com/office/drawing/2014/main" id="{28E47592-F752-4B45-BFF7-123DF8552760}"/>
              </a:ext>
            </a:extLst>
          </p:cNvPr>
          <p:cNvSpPr>
            <a:spLocks noGrp="1"/>
          </p:cNvSpPr>
          <p:nvPr>
            <p:ph type="title"/>
          </p:nvPr>
        </p:nvSpPr>
        <p:spPr>
          <a:xfrm>
            <a:off x="458793" y="358780"/>
            <a:ext cx="9775825" cy="1008000"/>
          </a:xfrm>
        </p:spPr>
        <p:txBody>
          <a:bodyPr anchor="t">
            <a:normAutofit/>
          </a:bodyPr>
          <a:lstStyle/>
          <a:p>
            <a:r>
              <a:rPr lang="de-DE"/>
              <a:t>TOP 2	Aktuelles aus dem DOSB</a:t>
            </a:r>
            <a:endParaRPr lang="de-DE">
              <a:solidFill>
                <a:srgbClr val="FF0000"/>
              </a:solidFill>
            </a:endParaRPr>
          </a:p>
        </p:txBody>
      </p:sp>
      <p:sp>
        <p:nvSpPr>
          <p:cNvPr id="13" name="Text Placeholder 2">
            <a:extLst>
              <a:ext uri="{FF2B5EF4-FFF2-40B4-BE49-F238E27FC236}">
                <a16:creationId xmlns:a16="http://schemas.microsoft.com/office/drawing/2014/main" id="{E1141F7D-A875-49A9-8089-E6E05B960230}"/>
              </a:ext>
            </a:extLst>
          </p:cNvPr>
          <p:cNvSpPr>
            <a:spLocks noGrp="1"/>
          </p:cNvSpPr>
          <p:nvPr>
            <p:ph type="body" sz="quarter" idx="12"/>
          </p:nvPr>
        </p:nvSpPr>
        <p:spPr>
          <a:xfrm>
            <a:off x="478884" y="1528763"/>
            <a:ext cx="8841470" cy="2421231"/>
          </a:xfrm>
        </p:spPr>
        <p:txBody>
          <a:bodyPr/>
          <a:lstStyle/>
          <a:p>
            <a:pPr fontAlgn="base"/>
            <a:r>
              <a:rPr lang="de-DE" sz="2000"/>
              <a:t>Statistik 2021:</a:t>
            </a:r>
          </a:p>
          <a:p>
            <a:pPr fontAlgn="base"/>
            <a:endParaRPr lang="de-DE" sz="2000"/>
          </a:p>
          <a:p>
            <a:pPr marL="622300" indent="-250825" fontAlgn="base">
              <a:buFont typeface="Wingdings" panose="05000000000000000000" pitchFamily="2" charset="2"/>
              <a:buChar char="Ø"/>
            </a:pPr>
            <a:r>
              <a:rPr lang="de-DE" sz="2000"/>
              <a:t>Datenbank wird für die Eingabe gesperrt am:</a:t>
            </a:r>
          </a:p>
          <a:p>
            <a:pPr marL="622300" indent="-250825" fontAlgn="base">
              <a:buFont typeface="Wingdings" panose="05000000000000000000" pitchFamily="2" charset="2"/>
              <a:buChar char="Ø"/>
            </a:pPr>
            <a:r>
              <a:rPr lang="de-DE" sz="2000"/>
              <a:t>1./2. April zur Auslesung </a:t>
            </a:r>
          </a:p>
          <a:p>
            <a:pPr marL="371475" indent="0" fontAlgn="base">
              <a:buNone/>
            </a:pPr>
            <a:endParaRPr lang="de-DE" sz="2000"/>
          </a:p>
          <a:p>
            <a:pPr marL="622300" indent="-250825" fontAlgn="base">
              <a:buFont typeface="Wingdings" panose="05000000000000000000" pitchFamily="2" charset="2"/>
              <a:buChar char="Ø"/>
            </a:pPr>
            <a:r>
              <a:rPr lang="de-DE" sz="2000"/>
              <a:t>Erste Tendenzen Statistik 2021</a:t>
            </a:r>
          </a:p>
          <a:p>
            <a:pPr marL="622300" indent="-250825" fontAlgn="base">
              <a:buFont typeface="Wingdings" panose="05000000000000000000" pitchFamily="2" charset="2"/>
              <a:buChar char="Ø"/>
            </a:pPr>
            <a:endParaRPr lang="de-DE" sz="2000"/>
          </a:p>
        </p:txBody>
      </p:sp>
      <p:sp>
        <p:nvSpPr>
          <p:cNvPr id="2" name="Fußzeilenplatzhalter 1">
            <a:extLst>
              <a:ext uri="{FF2B5EF4-FFF2-40B4-BE49-F238E27FC236}">
                <a16:creationId xmlns:a16="http://schemas.microsoft.com/office/drawing/2014/main" id="{C817F006-A071-470D-B43F-DB14445A0A94}"/>
              </a:ext>
            </a:extLst>
          </p:cNvPr>
          <p:cNvSpPr>
            <a:spLocks noGrp="1"/>
          </p:cNvSpPr>
          <p:nvPr>
            <p:ph type="ftr" sz="quarter" idx="3"/>
          </p:nvPr>
        </p:nvSpPr>
        <p:spPr>
          <a:xfrm>
            <a:off x="2634922" y="7144496"/>
            <a:ext cx="5760000" cy="180000"/>
          </a:xfrm>
        </p:spPr>
        <p:txBody>
          <a:bodyPr anchor="ctr">
            <a:noAutofit/>
          </a:bodyPr>
          <a:lstStyle/>
          <a:p>
            <a:pPr>
              <a:lnSpc>
                <a:spcPct val="90000"/>
              </a:lnSpc>
              <a:spcAft>
                <a:spcPts val="600"/>
              </a:spcAft>
            </a:pPr>
            <a:r>
              <a:rPr lang="de-DE"/>
              <a:t>3. Arbeitskreissitzung Deutsches Sportabzeichen • 30. März 2022 • DOSB</a:t>
            </a:r>
          </a:p>
        </p:txBody>
      </p:sp>
      <p:pic>
        <p:nvPicPr>
          <p:cNvPr id="6" name="Bildplatzhalter 7" descr="Ein Bild, das Text, ClipArt enthält.&#10;&#10;Automatisch generierte Beschreibung">
            <a:extLst>
              <a:ext uri="{FF2B5EF4-FFF2-40B4-BE49-F238E27FC236}">
                <a16:creationId xmlns:a16="http://schemas.microsoft.com/office/drawing/2014/main" id="{F2C6A06F-4F04-4D9C-8565-33AF64DB1790}"/>
              </a:ext>
            </a:extLst>
          </p:cNvPr>
          <p:cNvPicPr>
            <a:picLocks noChangeAspect="1"/>
          </p:cNvPicPr>
          <p:nvPr/>
        </p:nvPicPr>
        <p:blipFill rotWithShape="1">
          <a:blip r:embed="rId3">
            <a:extLst>
              <a:ext uri="{28A0092B-C50C-407E-A947-70E740481C1C}">
                <a14:useLocalDpi xmlns:a14="http://schemas.microsoft.com/office/drawing/2010/main" val="0"/>
              </a:ext>
            </a:extLst>
          </a:blip>
          <a:srcRect l="704" r="-2" b="-2"/>
          <a:stretch/>
        </p:blipFill>
        <p:spPr>
          <a:xfrm>
            <a:off x="7127818" y="1982499"/>
            <a:ext cx="3106800" cy="4050000"/>
          </a:xfrm>
          <a:prstGeom prst="rect">
            <a:avLst/>
          </a:prstGeom>
          <a:noFill/>
        </p:spPr>
      </p:pic>
    </p:spTree>
    <p:extLst>
      <p:ext uri="{BB962C8B-B14F-4D97-AF65-F5344CB8AC3E}">
        <p14:creationId xmlns:p14="http://schemas.microsoft.com/office/powerpoint/2010/main" val="2678754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DF25A-3D91-4FBD-AB4F-3843331CC21A}"/>
              </a:ext>
            </a:extLst>
          </p:cNvPr>
          <p:cNvSpPr>
            <a:spLocks noGrp="1"/>
          </p:cNvSpPr>
          <p:nvPr>
            <p:ph type="title"/>
          </p:nvPr>
        </p:nvSpPr>
        <p:spPr/>
        <p:txBody>
          <a:bodyPr/>
          <a:lstStyle/>
          <a:p>
            <a:r>
              <a:rPr lang="de-DE"/>
              <a:t>TOP 2	Aktuelles aus dem DOSB</a:t>
            </a:r>
          </a:p>
        </p:txBody>
      </p:sp>
      <p:sp>
        <p:nvSpPr>
          <p:cNvPr id="3" name="Textplatzhalter 2">
            <a:extLst>
              <a:ext uri="{FF2B5EF4-FFF2-40B4-BE49-F238E27FC236}">
                <a16:creationId xmlns:a16="http://schemas.microsoft.com/office/drawing/2014/main" id="{B829D5AD-CCCA-4310-972B-5493BABA6CC2}"/>
              </a:ext>
            </a:extLst>
          </p:cNvPr>
          <p:cNvSpPr>
            <a:spLocks noGrp="1"/>
          </p:cNvSpPr>
          <p:nvPr>
            <p:ph type="body" sz="quarter" idx="12"/>
          </p:nvPr>
        </p:nvSpPr>
        <p:spPr/>
        <p:txBody>
          <a:bodyPr/>
          <a:lstStyle/>
          <a:p>
            <a:r>
              <a:rPr lang="de-DE"/>
              <a:t>Formular „Einwilligung in Personenbildnisse“ DSA-Tour/Veranstaltungen</a:t>
            </a:r>
          </a:p>
        </p:txBody>
      </p:sp>
      <p:sp>
        <p:nvSpPr>
          <p:cNvPr id="7" name="Fußzeilenplatzhalter 1">
            <a:extLst>
              <a:ext uri="{FF2B5EF4-FFF2-40B4-BE49-F238E27FC236}">
                <a16:creationId xmlns:a16="http://schemas.microsoft.com/office/drawing/2014/main" id="{17F9CEE2-29B9-46F4-88A5-E4FBC45E722B}"/>
              </a:ext>
            </a:extLst>
          </p:cNvPr>
          <p:cNvSpPr txBox="1">
            <a:spLocks/>
          </p:cNvSpPr>
          <p:nvPr/>
        </p:nvSpPr>
        <p:spPr>
          <a:xfrm>
            <a:off x="2992627"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t>
            </a:r>
            <a:r>
              <a:rPr lang="de-DE" sz="1000">
                <a:solidFill>
                  <a:schemeClr val="tx1">
                    <a:tint val="75000"/>
                  </a:schemeClr>
                </a:solidFill>
              </a:rPr>
              <a:t>Arbeitskreissitzung</a:t>
            </a:r>
            <a:r>
              <a:rPr lang="de-DE" sz="1000">
                <a:solidFill>
                  <a:srgbClr val="9C9E9F"/>
                </a:solidFill>
              </a:rPr>
              <a:t> Deutsches Sportabzeichen • 30. März 2022 • DOSB</a:t>
            </a:r>
          </a:p>
        </p:txBody>
      </p:sp>
      <p:pic>
        <p:nvPicPr>
          <p:cNvPr id="8" name="Grafik 7" descr="Ein Bild, das Gras, Person, draußen, Gruppe enthält.&#10;&#10;Automatisch generierte Beschreibung">
            <a:extLst>
              <a:ext uri="{FF2B5EF4-FFF2-40B4-BE49-F238E27FC236}">
                <a16:creationId xmlns:a16="http://schemas.microsoft.com/office/drawing/2014/main" id="{A3BEB76D-1624-42B2-862E-9F5EAF6B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44" y="2179974"/>
            <a:ext cx="6178840" cy="4119226"/>
          </a:xfrm>
          <a:prstGeom prst="rect">
            <a:avLst/>
          </a:prstGeom>
        </p:spPr>
      </p:pic>
    </p:spTree>
    <p:extLst>
      <p:ext uri="{BB962C8B-B14F-4D97-AF65-F5344CB8AC3E}">
        <p14:creationId xmlns:p14="http://schemas.microsoft.com/office/powerpoint/2010/main" val="137323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708BE-507A-497A-B2C4-68831C74EB9E}"/>
              </a:ext>
            </a:extLst>
          </p:cNvPr>
          <p:cNvSpPr>
            <a:spLocks noGrp="1"/>
          </p:cNvSpPr>
          <p:nvPr>
            <p:ph type="title"/>
          </p:nvPr>
        </p:nvSpPr>
        <p:spPr>
          <a:xfrm>
            <a:off x="471083" y="361509"/>
            <a:ext cx="9775825" cy="1008000"/>
          </a:xfrm>
        </p:spPr>
        <p:txBody>
          <a:bodyPr/>
          <a:lstStyle/>
          <a:p>
            <a:r>
              <a:rPr lang="de-DE"/>
              <a:t>TOP 2	Aktuelles aus dem DOSB</a:t>
            </a:r>
          </a:p>
        </p:txBody>
      </p:sp>
      <p:sp>
        <p:nvSpPr>
          <p:cNvPr id="3" name="Textplatzhalter 2">
            <a:extLst>
              <a:ext uri="{FF2B5EF4-FFF2-40B4-BE49-F238E27FC236}">
                <a16:creationId xmlns:a16="http://schemas.microsoft.com/office/drawing/2014/main" id="{923EC6B2-E1C5-40F9-822B-01088050A956}"/>
              </a:ext>
            </a:extLst>
          </p:cNvPr>
          <p:cNvSpPr>
            <a:spLocks noGrp="1"/>
          </p:cNvSpPr>
          <p:nvPr>
            <p:ph type="body" sz="quarter" idx="12"/>
          </p:nvPr>
        </p:nvSpPr>
        <p:spPr/>
        <p:txBody>
          <a:bodyPr/>
          <a:lstStyle/>
          <a:p>
            <a:r>
              <a:rPr lang="de-DE"/>
              <a:t>Familienwettbewerb generell</a:t>
            </a:r>
          </a:p>
          <a:p>
            <a:r>
              <a:rPr lang="de-DE"/>
              <a:t>Familienurkunde </a:t>
            </a:r>
            <a:r>
              <a:rPr lang="de-DE" err="1"/>
              <a:t>Ernsting‘s</a:t>
            </a:r>
            <a:r>
              <a:rPr lang="de-DE"/>
              <a:t> </a:t>
            </a:r>
            <a:r>
              <a:rPr lang="de-DE" err="1"/>
              <a:t>family</a:t>
            </a:r>
            <a:endParaRPr lang="de-DE"/>
          </a:p>
        </p:txBody>
      </p:sp>
      <p:pic>
        <p:nvPicPr>
          <p:cNvPr id="12" name="Grafik 11">
            <a:extLst>
              <a:ext uri="{FF2B5EF4-FFF2-40B4-BE49-F238E27FC236}">
                <a16:creationId xmlns:a16="http://schemas.microsoft.com/office/drawing/2014/main" id="{1FBD95DD-514C-4B49-8E46-D271AA2C32FF}"/>
              </a:ext>
            </a:extLst>
          </p:cNvPr>
          <p:cNvPicPr>
            <a:picLocks noChangeAspect="1"/>
          </p:cNvPicPr>
          <p:nvPr/>
        </p:nvPicPr>
        <p:blipFill>
          <a:blip r:embed="rId2"/>
          <a:stretch>
            <a:fillRect/>
          </a:stretch>
        </p:blipFill>
        <p:spPr>
          <a:xfrm>
            <a:off x="5435010" y="1579293"/>
            <a:ext cx="3417675" cy="4719907"/>
          </a:xfrm>
          <a:prstGeom prst="rect">
            <a:avLst/>
          </a:prstGeom>
        </p:spPr>
      </p:pic>
      <p:sp>
        <p:nvSpPr>
          <p:cNvPr id="7" name="Fußzeilenplatzhalter 1">
            <a:extLst>
              <a:ext uri="{FF2B5EF4-FFF2-40B4-BE49-F238E27FC236}">
                <a16:creationId xmlns:a16="http://schemas.microsoft.com/office/drawing/2014/main" id="{56A70E54-D5BC-40A5-A412-BAE7E77E32ED}"/>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74233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7FFF2-44A4-4697-A44E-19A55CC29189}"/>
              </a:ext>
            </a:extLst>
          </p:cNvPr>
          <p:cNvSpPr>
            <a:spLocks noGrp="1"/>
          </p:cNvSpPr>
          <p:nvPr>
            <p:ph type="title"/>
          </p:nvPr>
        </p:nvSpPr>
        <p:spPr/>
        <p:txBody>
          <a:bodyPr/>
          <a:lstStyle/>
          <a:p>
            <a:r>
              <a:rPr lang="de-DE"/>
              <a:t>TOP 2	Aktuelles aus dem DOSB</a:t>
            </a:r>
          </a:p>
        </p:txBody>
      </p:sp>
      <p:sp>
        <p:nvSpPr>
          <p:cNvPr id="3" name="Textplatzhalter 2">
            <a:extLst>
              <a:ext uri="{FF2B5EF4-FFF2-40B4-BE49-F238E27FC236}">
                <a16:creationId xmlns:a16="http://schemas.microsoft.com/office/drawing/2014/main" id="{CC240B2C-204A-4278-A695-FA15AF8BFFC8}"/>
              </a:ext>
            </a:extLst>
          </p:cNvPr>
          <p:cNvSpPr>
            <a:spLocks noGrp="1"/>
          </p:cNvSpPr>
          <p:nvPr>
            <p:ph type="body" sz="quarter" idx="12"/>
          </p:nvPr>
        </p:nvSpPr>
        <p:spPr/>
        <p:txBody>
          <a:bodyPr/>
          <a:lstStyle/>
          <a:p>
            <a:r>
              <a:rPr lang="de-DE"/>
              <a:t>Strategischer Umgang mit Verbandsabzeichen</a:t>
            </a:r>
          </a:p>
        </p:txBody>
      </p:sp>
      <p:pic>
        <p:nvPicPr>
          <p:cNvPr id="8" name="Bild 6">
            <a:extLst>
              <a:ext uri="{FF2B5EF4-FFF2-40B4-BE49-F238E27FC236}">
                <a16:creationId xmlns:a16="http://schemas.microsoft.com/office/drawing/2014/main" id="{50BB90C2-E0F1-4366-B27D-2F54343D1E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2444" y="1934628"/>
            <a:ext cx="1945941" cy="2107902"/>
          </a:xfrm>
          <a:prstGeom prst="rect">
            <a:avLst/>
          </a:prstGeom>
          <a:noFill/>
          <a:ln>
            <a:noFill/>
          </a:ln>
        </p:spPr>
      </p:pic>
      <p:pic>
        <p:nvPicPr>
          <p:cNvPr id="10" name="Bild 4">
            <a:extLst>
              <a:ext uri="{FF2B5EF4-FFF2-40B4-BE49-F238E27FC236}">
                <a16:creationId xmlns:a16="http://schemas.microsoft.com/office/drawing/2014/main" id="{B1DB6431-E26B-4A1C-8AEC-58FE1A6B77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7777" y="2835315"/>
            <a:ext cx="1734218" cy="876660"/>
          </a:xfrm>
          <a:prstGeom prst="rect">
            <a:avLst/>
          </a:prstGeom>
          <a:noFill/>
          <a:ln>
            <a:noFill/>
          </a:ln>
        </p:spPr>
      </p:pic>
      <p:pic>
        <p:nvPicPr>
          <p:cNvPr id="11" name="Bild 5">
            <a:extLst>
              <a:ext uri="{FF2B5EF4-FFF2-40B4-BE49-F238E27FC236}">
                <a16:creationId xmlns:a16="http://schemas.microsoft.com/office/drawing/2014/main" id="{FD6A2922-9984-4B0D-98A5-B92F1EDCD5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6997" y="4673672"/>
            <a:ext cx="1675447" cy="1208539"/>
          </a:xfrm>
          <a:prstGeom prst="rect">
            <a:avLst/>
          </a:prstGeom>
          <a:noFill/>
          <a:ln>
            <a:noFill/>
          </a:ln>
        </p:spPr>
      </p:pic>
      <p:grpSp>
        <p:nvGrpSpPr>
          <p:cNvPr id="4" name="Gruppieren 3">
            <a:extLst>
              <a:ext uri="{FF2B5EF4-FFF2-40B4-BE49-F238E27FC236}">
                <a16:creationId xmlns:a16="http://schemas.microsoft.com/office/drawing/2014/main" id="{B43C87E3-8A44-43AE-9221-453CD08B0E86}"/>
              </a:ext>
            </a:extLst>
          </p:cNvPr>
          <p:cNvGrpSpPr/>
          <p:nvPr/>
        </p:nvGrpSpPr>
        <p:grpSpPr>
          <a:xfrm>
            <a:off x="1806981" y="4198103"/>
            <a:ext cx="2164127" cy="1959548"/>
            <a:chOff x="6013221" y="2117807"/>
            <a:chExt cx="1789145" cy="1729292"/>
          </a:xfrm>
        </p:grpSpPr>
        <p:grpSp>
          <p:nvGrpSpPr>
            <p:cNvPr id="13" name="Gruppieren 12">
              <a:extLst>
                <a:ext uri="{FF2B5EF4-FFF2-40B4-BE49-F238E27FC236}">
                  <a16:creationId xmlns:a16="http://schemas.microsoft.com/office/drawing/2014/main" id="{895171A4-897B-4C30-ADB7-FAAEE0C2F2BF}"/>
                </a:ext>
              </a:extLst>
            </p:cNvPr>
            <p:cNvGrpSpPr/>
            <p:nvPr/>
          </p:nvGrpSpPr>
          <p:grpSpPr>
            <a:xfrm>
              <a:off x="6081425" y="2117807"/>
              <a:ext cx="1720941" cy="1729292"/>
              <a:chOff x="0" y="0"/>
              <a:chExt cx="5670697" cy="4696460"/>
            </a:xfrm>
          </p:grpSpPr>
          <p:pic>
            <p:nvPicPr>
              <p:cNvPr id="14" name="Grafik 13">
                <a:extLst>
                  <a:ext uri="{FF2B5EF4-FFF2-40B4-BE49-F238E27FC236}">
                    <a16:creationId xmlns:a16="http://schemas.microsoft.com/office/drawing/2014/main" id="{7B54C551-8F5E-4C76-8F2E-C10479236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8592"/>
                <a:ext cx="2674620" cy="2372360"/>
              </a:xfrm>
              <a:prstGeom prst="rect">
                <a:avLst/>
              </a:prstGeom>
            </p:spPr>
          </p:pic>
          <p:pic>
            <p:nvPicPr>
              <p:cNvPr id="15" name="Grafik 14">
                <a:extLst>
                  <a:ext uri="{FF2B5EF4-FFF2-40B4-BE49-F238E27FC236}">
                    <a16:creationId xmlns:a16="http://schemas.microsoft.com/office/drawing/2014/main" id="{EEFE490E-0934-4650-8DDE-8A43FFDEA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7162" y="0"/>
                <a:ext cx="2883535" cy="2372360"/>
              </a:xfrm>
              <a:prstGeom prst="rect">
                <a:avLst/>
              </a:prstGeom>
            </p:spPr>
          </p:pic>
          <p:pic>
            <p:nvPicPr>
              <p:cNvPr id="16" name="Grafik 15">
                <a:extLst>
                  <a:ext uri="{FF2B5EF4-FFF2-40B4-BE49-F238E27FC236}">
                    <a16:creationId xmlns:a16="http://schemas.microsoft.com/office/drawing/2014/main" id="{1792DA96-8F97-4EAE-BE27-150E7C927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6469" y="2324100"/>
                <a:ext cx="2710180" cy="2372360"/>
              </a:xfrm>
              <a:prstGeom prst="rect">
                <a:avLst/>
              </a:prstGeom>
            </p:spPr>
          </p:pic>
        </p:grpSp>
        <p:pic>
          <p:nvPicPr>
            <p:cNvPr id="17" name="Grafik 16">
              <a:extLst>
                <a:ext uri="{FF2B5EF4-FFF2-40B4-BE49-F238E27FC236}">
                  <a16:creationId xmlns:a16="http://schemas.microsoft.com/office/drawing/2014/main" id="{0FC39447-B818-4147-9388-7FE03DCD5690}"/>
                </a:ext>
              </a:extLst>
            </p:cNvPr>
            <p:cNvPicPr/>
            <p:nvPr/>
          </p:nvPicPr>
          <p:blipFill>
            <a:blip r:embed="rId8"/>
            <a:stretch>
              <a:fillRect/>
            </a:stretch>
          </p:blipFill>
          <p:spPr>
            <a:xfrm>
              <a:off x="6013221" y="2164065"/>
              <a:ext cx="892527" cy="842749"/>
            </a:xfrm>
            <a:prstGeom prst="rect">
              <a:avLst/>
            </a:prstGeom>
          </p:spPr>
        </p:pic>
      </p:grpSp>
      <p:pic>
        <p:nvPicPr>
          <p:cNvPr id="18" name="Grafik 17">
            <a:extLst>
              <a:ext uri="{FF2B5EF4-FFF2-40B4-BE49-F238E27FC236}">
                <a16:creationId xmlns:a16="http://schemas.microsoft.com/office/drawing/2014/main" id="{CDD85A28-CA10-4528-84EA-1FB838E56BC8}"/>
              </a:ext>
            </a:extLst>
          </p:cNvPr>
          <p:cNvPicPr/>
          <p:nvPr/>
        </p:nvPicPr>
        <p:blipFill>
          <a:blip r:embed="rId9">
            <a:extLst>
              <a:ext uri="{28A0092B-C50C-407E-A947-70E740481C1C}">
                <a14:useLocalDpi xmlns:a14="http://schemas.microsoft.com/office/drawing/2010/main" val="0"/>
              </a:ext>
            </a:extLst>
          </a:blip>
          <a:stretch>
            <a:fillRect/>
          </a:stretch>
        </p:blipFill>
        <p:spPr>
          <a:xfrm>
            <a:off x="558365" y="2650231"/>
            <a:ext cx="1357034" cy="1385888"/>
          </a:xfrm>
          <a:prstGeom prst="rect">
            <a:avLst/>
          </a:prstGeom>
        </p:spPr>
      </p:pic>
      <p:sp>
        <p:nvSpPr>
          <p:cNvPr id="19" name="Fußzeilenplatzhalter 1">
            <a:extLst>
              <a:ext uri="{FF2B5EF4-FFF2-40B4-BE49-F238E27FC236}">
                <a16:creationId xmlns:a16="http://schemas.microsoft.com/office/drawing/2014/main" id="{2D637FC6-BD2C-4532-9DBE-5FA66DA5E93C}"/>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3422843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F99BAE-AAC0-4CC7-8F5C-189CC6AB42DD}"/>
              </a:ext>
            </a:extLst>
          </p:cNvPr>
          <p:cNvSpPr>
            <a:spLocks noGrp="1"/>
          </p:cNvSpPr>
          <p:nvPr>
            <p:ph type="title"/>
          </p:nvPr>
        </p:nvSpPr>
        <p:spPr/>
        <p:txBody>
          <a:bodyPr/>
          <a:lstStyle/>
          <a:p>
            <a:r>
              <a:rPr lang="de-DE"/>
              <a:t>TOP 2	Aktuelles aus dem DOSB</a:t>
            </a:r>
            <a:br>
              <a:rPr lang="de-DE"/>
            </a:br>
            <a:endParaRPr lang="de-DE">
              <a:cs typeface="Arial"/>
            </a:endParaRPr>
          </a:p>
        </p:txBody>
      </p:sp>
      <p:pic>
        <p:nvPicPr>
          <p:cNvPr id="2" name="Grafik 4">
            <a:extLst>
              <a:ext uri="{FF2B5EF4-FFF2-40B4-BE49-F238E27FC236}">
                <a16:creationId xmlns:a16="http://schemas.microsoft.com/office/drawing/2014/main" id="{C0E107C9-E978-43ED-8CB8-C05FB017EDE2}"/>
              </a:ext>
            </a:extLst>
          </p:cNvPr>
          <p:cNvPicPr>
            <a:picLocks noChangeAspect="1"/>
          </p:cNvPicPr>
          <p:nvPr/>
        </p:nvPicPr>
        <p:blipFill>
          <a:blip r:embed="rId3"/>
          <a:stretch>
            <a:fillRect/>
          </a:stretch>
        </p:blipFill>
        <p:spPr>
          <a:xfrm>
            <a:off x="2934003" y="3153346"/>
            <a:ext cx="2743200" cy="1824228"/>
          </a:xfrm>
          <a:prstGeom prst="rect">
            <a:avLst/>
          </a:prstGeom>
        </p:spPr>
      </p:pic>
      <p:pic>
        <p:nvPicPr>
          <p:cNvPr id="5" name="Grafik 5" descr="Ein Bild, das Text enthält.&#10;&#10;Beschreibung automatisch generiert.">
            <a:extLst>
              <a:ext uri="{FF2B5EF4-FFF2-40B4-BE49-F238E27FC236}">
                <a16:creationId xmlns:a16="http://schemas.microsoft.com/office/drawing/2014/main" id="{8C6B4CA0-DB1A-43AF-A99F-DA7705BE5A34}"/>
              </a:ext>
            </a:extLst>
          </p:cNvPr>
          <p:cNvPicPr>
            <a:picLocks noChangeAspect="1"/>
          </p:cNvPicPr>
          <p:nvPr/>
        </p:nvPicPr>
        <p:blipFill>
          <a:blip r:embed="rId4"/>
          <a:stretch>
            <a:fillRect/>
          </a:stretch>
        </p:blipFill>
        <p:spPr>
          <a:xfrm>
            <a:off x="8139582" y="3145826"/>
            <a:ext cx="1824360" cy="1823802"/>
          </a:xfrm>
          <a:prstGeom prst="rect">
            <a:avLst/>
          </a:prstGeom>
        </p:spPr>
      </p:pic>
      <p:pic>
        <p:nvPicPr>
          <p:cNvPr id="6" name="Grafik 6" descr="Ein Bild, das Zeichnung enthält.&#10;&#10;Beschreibung automatisch generiert.">
            <a:extLst>
              <a:ext uri="{FF2B5EF4-FFF2-40B4-BE49-F238E27FC236}">
                <a16:creationId xmlns:a16="http://schemas.microsoft.com/office/drawing/2014/main" id="{F05D04BB-11B4-4C0A-88E8-E13D8923BAF7}"/>
              </a:ext>
            </a:extLst>
          </p:cNvPr>
          <p:cNvPicPr>
            <a:picLocks noChangeAspect="1"/>
          </p:cNvPicPr>
          <p:nvPr/>
        </p:nvPicPr>
        <p:blipFill>
          <a:blip r:embed="rId5"/>
          <a:stretch>
            <a:fillRect/>
          </a:stretch>
        </p:blipFill>
        <p:spPr>
          <a:xfrm>
            <a:off x="6094406" y="4802526"/>
            <a:ext cx="1582731" cy="1906398"/>
          </a:xfrm>
          <a:prstGeom prst="rect">
            <a:avLst/>
          </a:prstGeom>
        </p:spPr>
      </p:pic>
      <p:pic>
        <p:nvPicPr>
          <p:cNvPr id="8" name="Grafik 8" descr="Ein Bild, das Zeichnung enthält.&#10;&#10;Beschreibung automatisch generiert.">
            <a:extLst>
              <a:ext uri="{FF2B5EF4-FFF2-40B4-BE49-F238E27FC236}">
                <a16:creationId xmlns:a16="http://schemas.microsoft.com/office/drawing/2014/main" id="{F998D51C-212E-4C12-9886-EECD53D0D49C}"/>
              </a:ext>
            </a:extLst>
          </p:cNvPr>
          <p:cNvPicPr>
            <a:picLocks noChangeAspect="1"/>
          </p:cNvPicPr>
          <p:nvPr/>
        </p:nvPicPr>
        <p:blipFill>
          <a:blip r:embed="rId6"/>
          <a:stretch>
            <a:fillRect/>
          </a:stretch>
        </p:blipFill>
        <p:spPr>
          <a:xfrm>
            <a:off x="794494" y="4702414"/>
            <a:ext cx="2743200" cy="1828800"/>
          </a:xfrm>
          <a:prstGeom prst="rect">
            <a:avLst/>
          </a:prstGeom>
        </p:spPr>
      </p:pic>
      <p:sp>
        <p:nvSpPr>
          <p:cNvPr id="9" name="Textfeld 8">
            <a:extLst>
              <a:ext uri="{FF2B5EF4-FFF2-40B4-BE49-F238E27FC236}">
                <a16:creationId xmlns:a16="http://schemas.microsoft.com/office/drawing/2014/main" id="{CA650814-0F5F-4936-9FF4-895D926766E6}"/>
              </a:ext>
            </a:extLst>
          </p:cNvPr>
          <p:cNvSpPr txBox="1"/>
          <p:nvPr/>
        </p:nvSpPr>
        <p:spPr>
          <a:xfrm>
            <a:off x="3018894" y="2669627"/>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Liegestütze</a:t>
            </a:r>
            <a:endParaRPr lang="de-DE" b="1"/>
          </a:p>
        </p:txBody>
      </p:sp>
      <p:sp>
        <p:nvSpPr>
          <p:cNvPr id="12" name="Textfeld 11">
            <a:extLst>
              <a:ext uri="{FF2B5EF4-FFF2-40B4-BE49-F238E27FC236}">
                <a16:creationId xmlns:a16="http://schemas.microsoft.com/office/drawing/2014/main" id="{B30D086D-B3DC-4AFC-A8A8-64F356CF81A0}"/>
              </a:ext>
            </a:extLst>
          </p:cNvPr>
          <p:cNvSpPr txBox="1"/>
          <p:nvPr/>
        </p:nvSpPr>
        <p:spPr>
          <a:xfrm>
            <a:off x="7680162" y="2769430"/>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Crunches</a:t>
            </a:r>
            <a:endParaRPr lang="de-DE" b="1"/>
          </a:p>
        </p:txBody>
      </p:sp>
      <p:sp>
        <p:nvSpPr>
          <p:cNvPr id="13" name="Textfeld 12">
            <a:extLst>
              <a:ext uri="{FF2B5EF4-FFF2-40B4-BE49-F238E27FC236}">
                <a16:creationId xmlns:a16="http://schemas.microsoft.com/office/drawing/2014/main" id="{A6E2D223-AF34-480C-9849-E4C28527B13C}"/>
              </a:ext>
            </a:extLst>
          </p:cNvPr>
          <p:cNvSpPr txBox="1"/>
          <p:nvPr/>
        </p:nvSpPr>
        <p:spPr>
          <a:xfrm>
            <a:off x="5514172" y="4399194"/>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Klimmzüge</a:t>
            </a:r>
            <a:endParaRPr lang="de-DE" b="1"/>
          </a:p>
        </p:txBody>
      </p:sp>
      <p:sp>
        <p:nvSpPr>
          <p:cNvPr id="10" name="Rechteck 9">
            <a:extLst>
              <a:ext uri="{FF2B5EF4-FFF2-40B4-BE49-F238E27FC236}">
                <a16:creationId xmlns:a16="http://schemas.microsoft.com/office/drawing/2014/main" id="{9C31407A-917F-4E10-AC03-F4FC28B18A7F}"/>
              </a:ext>
            </a:extLst>
          </p:cNvPr>
          <p:cNvSpPr/>
          <p:nvPr/>
        </p:nvSpPr>
        <p:spPr>
          <a:xfrm>
            <a:off x="2373700" y="4511769"/>
            <a:ext cx="914399" cy="581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EAD67CF-0088-4815-A825-D9CC8E2BD277}"/>
              </a:ext>
            </a:extLst>
          </p:cNvPr>
          <p:cNvSpPr txBox="1"/>
          <p:nvPr/>
        </p:nvSpPr>
        <p:spPr>
          <a:xfrm>
            <a:off x="569315" y="4446655"/>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de-DE" sz="1600" b="1">
                <a:latin typeface="Arial"/>
                <a:cs typeface="Arial"/>
              </a:rPr>
              <a:t>Triceps Dips</a:t>
            </a:r>
            <a:endParaRPr lang="de-DE" b="1"/>
          </a:p>
        </p:txBody>
      </p:sp>
      <p:sp>
        <p:nvSpPr>
          <p:cNvPr id="4" name="Textfeld 3">
            <a:extLst>
              <a:ext uri="{FF2B5EF4-FFF2-40B4-BE49-F238E27FC236}">
                <a16:creationId xmlns:a16="http://schemas.microsoft.com/office/drawing/2014/main" id="{92F5ADA0-C9C7-45EC-96FD-6ADA5EEF84CC}"/>
              </a:ext>
            </a:extLst>
          </p:cNvPr>
          <p:cNvSpPr txBox="1"/>
          <p:nvPr/>
        </p:nvSpPr>
        <p:spPr>
          <a:xfrm>
            <a:off x="2102426" y="1532647"/>
            <a:ext cx="6154946" cy="1374070"/>
          </a:xfrm>
          <a:prstGeom prst="rect">
            <a:avLst/>
          </a:prstGeom>
          <a:noFill/>
        </p:spPr>
        <p:txBody>
          <a:bodyPr wrap="square" lIns="0" tIns="0" rIns="0" bIns="0" rtlCol="0">
            <a:noAutofit/>
          </a:bodyPr>
          <a:lstStyle/>
          <a:p>
            <a:pPr algn="ctr"/>
            <a:r>
              <a:rPr lang="de-DE" sz="2400" b="1">
                <a:solidFill>
                  <a:srgbClr val="EE334E"/>
                </a:solidFill>
                <a:cs typeface="Arial"/>
              </a:rPr>
              <a:t>Erweiterung des Leistungskatalogs: Kraft</a:t>
            </a:r>
            <a:endParaRPr lang="de-DE" sz="2400" b="1">
              <a:solidFill>
                <a:srgbClr val="EE334E"/>
              </a:solidFill>
            </a:endParaRPr>
          </a:p>
        </p:txBody>
      </p:sp>
      <p:sp>
        <p:nvSpPr>
          <p:cNvPr id="14" name="Fußzeilenplatzhalter 1">
            <a:extLst>
              <a:ext uri="{FF2B5EF4-FFF2-40B4-BE49-F238E27FC236}">
                <a16:creationId xmlns:a16="http://schemas.microsoft.com/office/drawing/2014/main" id="{F1D75A5B-991A-418F-818F-4B613EB034D4}"/>
              </a:ext>
            </a:extLst>
          </p:cNvPr>
          <p:cNvSpPr txBox="1">
            <a:spLocks/>
          </p:cNvSpPr>
          <p:nvPr/>
        </p:nvSpPr>
        <p:spPr>
          <a:xfrm>
            <a:off x="2882094" y="7144496"/>
            <a:ext cx="5760000" cy="180000"/>
          </a:xfrm>
          <a:prstGeom prst="rect">
            <a:avLst/>
          </a:prstGeom>
        </p:spPr>
        <p:txBody>
          <a:bodyPr/>
          <a:lstStyle>
            <a:defPPr>
              <a:defRPr lang="de-DE"/>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a:lstStyle>
          <a:p>
            <a:pPr algn="ctr"/>
            <a:r>
              <a:rPr lang="de-DE" sz="1000">
                <a:solidFill>
                  <a:srgbClr val="9C9E9F"/>
                </a:solidFill>
              </a:rPr>
              <a:t>3. Arbeitskreissitzung Deutsches Sportabzeichen • 30. März 2022 • DOSB</a:t>
            </a:r>
          </a:p>
        </p:txBody>
      </p:sp>
    </p:spTree>
    <p:extLst>
      <p:ext uri="{BB962C8B-B14F-4D97-AF65-F5344CB8AC3E}">
        <p14:creationId xmlns:p14="http://schemas.microsoft.com/office/powerpoint/2010/main" val="1286949003"/>
      </p:ext>
    </p:extLst>
  </p:cSld>
  <p:clrMapOvr>
    <a:masterClrMapping/>
  </p:clrMapOvr>
</p:sld>
</file>

<file path=ppt/theme/theme1.xml><?xml version="1.0" encoding="utf-8"?>
<a:theme xmlns:a="http://schemas.openxmlformats.org/drawingml/2006/main" name="PP-CSI-DSA-11032017_iho">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2.xml><?xml version="1.0" encoding="utf-8"?>
<a:theme xmlns:a="http://schemas.openxmlformats.org/drawingml/2006/main" name="1_PP-CSI-DSA-11032017_iho">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3.xml><?xml version="1.0" encoding="utf-8"?>
<a:theme xmlns:a="http://schemas.openxmlformats.org/drawingml/2006/main" name="2_PP-CSI-DSA-11032017_iho">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4.xml><?xml version="1.0" encoding="utf-8"?>
<a:theme xmlns:a="http://schemas.openxmlformats.org/drawingml/2006/main" name="1_PP-14102016">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5.xml><?xml version="1.0" encoding="utf-8"?>
<a:theme xmlns:a="http://schemas.openxmlformats.org/drawingml/2006/main" name="Default Theme">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85750" indent="-285750">
          <a:buClr>
            <a:srgbClr val="EE334E"/>
          </a:buClr>
          <a:buFont typeface="Arial" panose="020B0604020202020204" pitchFamily="34" charset="0"/>
          <a:buChar char="●"/>
          <a:defRPr sz="1800" dirty="0">
            <a:solidFill>
              <a:srgbClr val="595959"/>
            </a:solidFill>
          </a:defRPr>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6.xml><?xml version="1.0" encoding="utf-8"?>
<a:theme xmlns:a="http://schemas.openxmlformats.org/drawingml/2006/main" name="28_PPT_DOSB">
  <a:themeElements>
    <a:clrScheme name="DOSB">
      <a:dk1>
        <a:sysClr val="windowText" lastClr="000000"/>
      </a:dk1>
      <a:lt1>
        <a:sysClr val="window" lastClr="FFFFFF"/>
      </a:lt1>
      <a:dk2>
        <a:srgbClr val="EE334E"/>
      </a:dk2>
      <a:lt2>
        <a:srgbClr val="9C9E9F"/>
      </a:lt2>
      <a:accent1>
        <a:srgbClr val="8D1A2A"/>
      </a:accent1>
      <a:accent2>
        <a:srgbClr val="BA2038"/>
      </a:accent2>
      <a:accent3>
        <a:srgbClr val="EE334E"/>
      </a:accent3>
      <a:accent4>
        <a:srgbClr val="E85741"/>
      </a:accent4>
      <a:accent5>
        <a:srgbClr val="F18D33"/>
      </a:accent5>
      <a:accent6>
        <a:srgbClr val="F9B41D"/>
      </a:accent6>
      <a:hlink>
        <a:srgbClr val="000000"/>
      </a:hlink>
      <a:folHlink>
        <a:srgbClr val="000000"/>
      </a:folHlink>
    </a:clrScheme>
    <a:fontScheme name="DOSB">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Schwarz">
      <a:srgbClr val="000000"/>
    </a:custClr>
    <a:custClr name="DOSB-Rot">
      <a:srgbClr val="EE334E"/>
    </a:custClr>
    <a:custClr name="DOSB-Gelb">
      <a:srgbClr val="FCB131"/>
    </a:custClr>
    <a:custClr name="Weiß">
      <a:srgbClr val="FFFFFF"/>
    </a:custClr>
    <a:custClr name="Grau 1">
      <a:srgbClr val="9E9E9E"/>
    </a:custClr>
    <a:custClr name="Grau 2">
      <a:srgbClr val="595959"/>
    </a:custClr>
    <a:custClr name="Weiß">
      <a:srgbClr val="FFFFFF"/>
    </a:custClr>
    <a:custClr name="Weiß">
      <a:srgbClr val="FFFFFF"/>
    </a:custClr>
    <a:custClr name="Weiß">
      <a:srgbClr val="FFFFFF"/>
    </a:custClr>
    <a:custClr name="Weiß">
      <a:srgbClr val="FFFFFF"/>
    </a:custClr>
    <a:custClr name="DOSB-Rot +50 Schwarz">
      <a:srgbClr val="801B2A"/>
    </a:custClr>
    <a:custClr name="DOSB-Rot +25 Schwarz">
      <a:srgbClr val="B5273B"/>
    </a:custClr>
    <a:custClr name="DOSB-Rot">
      <a:srgbClr val="EE334E"/>
    </a:custClr>
    <a:custClr name="DOSB-Rot - DOSB-Gelb 1">
      <a:srgbClr val="F56F40"/>
    </a:custClr>
    <a:custClr name="DOSB-Rot - DOSB-Gelb 2">
      <a:srgbClr val="F99537"/>
    </a:custClr>
    <a:custClr name="DOSB-Gelb">
      <a:srgbClr val="FCB131"/>
    </a:custClr>
    <a:custClr name="DOSB-Gelb 80%">
      <a:srgbClr val="FDC15B"/>
    </a:custClr>
    <a:custClr name="DOSB-Gelb 50%">
      <a:srgbClr val="FDD898"/>
    </a:custClr>
    <a:custClr name="DOSB-Gelb 35%">
      <a:srgbClr val="FEE3B7"/>
    </a:custClr>
    <a:custClr name="DOSB-Gelb 20%">
      <a:srgbClr val="FEEFD5"/>
    </a:custClr>
  </a:custClr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DA5EFF15F25A842A58CA90D4C5B755A" ma:contentTypeVersion="19" ma:contentTypeDescription="Ein neues Dokument erstellen." ma:contentTypeScope="" ma:versionID="d75a9041feac82212dea5084b1619326">
  <xsd:schema xmlns:xsd="http://www.w3.org/2001/XMLSchema" xmlns:xs="http://www.w3.org/2001/XMLSchema" xmlns:p="http://schemas.microsoft.com/office/2006/metadata/properties" xmlns:ns2="cb7693a5-9e8a-4596-8f0c-d58bd9dc9359" xmlns:ns4="f0ee693c-2cbd-4c95-a362-dff698a0dc93" targetNamespace="http://schemas.microsoft.com/office/2006/metadata/properties" ma:root="true" ma:fieldsID="408e4d5d9b34c045bd8f51fbd5b50bc8" ns2:_="" ns4:_="">
    <xsd:import namespace="cb7693a5-9e8a-4596-8f0c-d58bd9dc9359"/>
    <xsd:import namespace="f0ee693c-2cbd-4c95-a362-dff698a0dc93"/>
    <xsd:element name="properties">
      <xsd:complexType>
        <xsd:sequence>
          <xsd:element name="documentManagement">
            <xsd:complexType>
              <xsd:all>
                <xsd:element ref="ns2:o3c59185879f4cc6b7822c222937634c" minOccurs="0"/>
                <xsd:element ref="ns2:TaxCatchAll" minOccurs="0"/>
                <xsd:element ref="ns2:TaxKeywordTaxHTField" minOccurs="0"/>
                <xsd:element ref="ns4:MediaServiceMetadata" minOccurs="0"/>
                <xsd:element ref="ns4:MediaServiceFastMetadata" minOccurs="0"/>
                <xsd:element ref="ns2:SharedWithUsers" minOccurs="0"/>
                <xsd:element ref="ns2:SharedWithDetails"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_Flow_SignoffStatus"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693a5-9e8a-4596-8f0c-d58bd9dc9359" elementFormDefault="qualified">
    <xsd:import namespace="http://schemas.microsoft.com/office/2006/documentManagement/types"/>
    <xsd:import namespace="http://schemas.microsoft.com/office/infopath/2007/PartnerControls"/>
    <xsd:element name="o3c59185879f4cc6b7822c222937634c" ma:index="9" nillable="true" ma:taxonomy="true" ma:internalName="o3c59185879f4cc6b7822c222937634c" ma:taxonomyFieldName="MCKnowledgeTag" ma:displayName="Verwalteter Tag" ma:default="" ma:fieldId="{83c59185-879f-4cc6-b782-2c222937634c}" ma:taxonomyMulti="true" ma:sspId="b6cccf43-871c-4d02-bf48-4fc87bf5fa5c" ma:termSetId="d5a49cda-06ce-400c-a7a4-cfdc8cb3f84e"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98c167a8-0522-498b-b5b7-7396f55e1e5a}" ma:internalName="TaxCatchAll" ma:showField="CatchAllData" ma:web="cb7693a5-9e8a-4596-8f0c-d58bd9dc9359">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Freier Tag" ma:fieldId="{23f27201-bee3-471e-b2e7-b64fd8b7ca38}" ma:taxonomyMulti="true" ma:sspId="b6cccf43-871c-4d02-bf48-4fc87bf5fa5c" ma:termSetId="00000000-0000-0000-0000-000000000000" ma:anchorId="00000000-0000-0000-0000-000000000000" ma:open="true" ma:isKeyword="true">
      <xsd:complexType>
        <xsd:sequence>
          <xsd:element ref="pc:Terms" minOccurs="0" maxOccurs="1"/>
        </xsd:sequence>
      </xsd:complexType>
    </xsd:element>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ee693c-2cbd-4c95-a362-dff698a0dc9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_Flow_SignoffStatus" ma:index="23" nillable="true" ma:displayName="Status Unterschrift" ma:internalName="Status_x0020_Unterschrift">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cb7693a5-9e8a-4596-8f0c-d58bd9dc9359">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f321c826-7d6c-4e4f-9911-240d9a380adb</TermId>
        </TermInfo>
        <TermInfo xmlns="http://schemas.microsoft.com/office/infopath/2007/PartnerControls">
          <TermName xmlns="http://schemas.microsoft.com/office/infopath/2007/PartnerControls">DSA</TermName>
          <TermId xmlns="http://schemas.microsoft.com/office/infopath/2007/PartnerControls">4a0fa46f-9708-49f0-b7b7-f00eef69bd71</TermId>
        </TermInfo>
        <TermInfo xmlns="http://schemas.microsoft.com/office/infopath/2007/PartnerControls">
          <TermName xmlns="http://schemas.microsoft.com/office/infopath/2007/PartnerControls">Arbeitskreis</TermName>
          <TermId xmlns="http://schemas.microsoft.com/office/infopath/2007/PartnerControls">f1c4e67c-6b82-4349-8e6e-0cfa93cdc0cf</TermId>
        </TermInfo>
      </Terms>
    </TaxKeywordTaxHTField>
    <o3c59185879f4cc6b7822c222937634c xmlns="cb7693a5-9e8a-4596-8f0c-d58bd9dc9359">
      <Terms xmlns="http://schemas.microsoft.com/office/infopath/2007/PartnerControls">
        <TermInfo xmlns="http://schemas.microsoft.com/office/infopath/2007/PartnerControls">
          <TermName xmlns="http://schemas.microsoft.com/office/infopath/2007/PartnerControls">Kommunikation</TermName>
          <TermId xmlns="http://schemas.microsoft.com/office/infopath/2007/PartnerControls">793e71f0-8f39-4d73-800d-c9e2fcbe61e6</TermId>
        </TermInfo>
      </Terms>
    </o3c59185879f4cc6b7822c222937634c>
    <TaxCatchAll xmlns="cb7693a5-9e8a-4596-8f0c-d58bd9dc9359">
      <Value>447</Value>
      <Value>4</Value>
      <Value>136</Value>
      <Value>1</Value>
    </TaxCatchAll>
    <SharedWithUsers xmlns="cb7693a5-9e8a-4596-8f0c-d58bd9dc9359">
      <UserInfo>
        <DisplayName>Gawehn, Constanze</DisplayName>
        <AccountId>9</AccountId>
        <AccountType/>
      </UserInfo>
      <UserInfo>
        <DisplayName>Kläber, Mischa</DisplayName>
        <AccountId>31</AccountId>
        <AccountType/>
      </UserInfo>
      <UserInfo>
        <DisplayName>Pensky, Alexandra</DisplayName>
        <AccountId>30</AccountId>
        <AccountType/>
      </UserInfo>
    </SharedWithUsers>
    <_Flow_SignoffStatus xmlns="f0ee693c-2cbd-4c95-a362-dff698a0dc93" xsi:nil="true"/>
  </documentManagement>
</p:properties>
</file>

<file path=customXml/itemProps1.xml><?xml version="1.0" encoding="utf-8"?>
<ds:datastoreItem xmlns:ds="http://schemas.openxmlformats.org/officeDocument/2006/customXml" ds:itemID="{23797092-7983-4565-A6A5-A2C76893CED1}">
  <ds:schemaRefs>
    <ds:schemaRef ds:uri="http://schemas.microsoft.com/sharepoint/v3/contenttype/forms"/>
  </ds:schemaRefs>
</ds:datastoreItem>
</file>

<file path=customXml/itemProps2.xml><?xml version="1.0" encoding="utf-8"?>
<ds:datastoreItem xmlns:ds="http://schemas.openxmlformats.org/officeDocument/2006/customXml" ds:itemID="{0C4324CB-B04B-42A1-AD73-F57527A8C77B}">
  <ds:schemaRefs>
    <ds:schemaRef ds:uri="cb7693a5-9e8a-4596-8f0c-d58bd9dc9359"/>
    <ds:schemaRef ds:uri="f0ee693c-2cbd-4c95-a362-dff698a0dc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20B9D3-5A0F-404B-8DE2-9574CFA8C1D6}">
  <ds:schemaRefs>
    <ds:schemaRef ds:uri="cb7693a5-9e8a-4596-8f0c-d58bd9dc9359"/>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http://schemas.openxmlformats.org/package/2006/metadata/core-properties"/>
    <ds:schemaRef ds:uri="f0ee693c-2cbd-4c95-a362-dff698a0dc9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2609</Words>
  <Application>Microsoft Office PowerPoint</Application>
  <PresentationFormat>Benutzerdefiniert</PresentationFormat>
  <Paragraphs>345</Paragraphs>
  <Slides>49</Slides>
  <Notes>21</Notes>
  <HiddenSlides>2</HiddenSlides>
  <MMClips>0</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49</vt:i4>
      </vt:variant>
    </vt:vector>
  </HeadingPairs>
  <TitlesOfParts>
    <vt:vector size="62" baseType="lpstr">
      <vt:lpstr>Apertura-Regular</vt:lpstr>
      <vt:lpstr>Arial</vt:lpstr>
      <vt:lpstr>ArialMT</vt:lpstr>
      <vt:lpstr>Calibri</vt:lpstr>
      <vt:lpstr>Roboto</vt:lpstr>
      <vt:lpstr>Segoe UI</vt:lpstr>
      <vt:lpstr>Wingdings</vt:lpstr>
      <vt:lpstr>PP-CSI-DSA-11032017_iho</vt:lpstr>
      <vt:lpstr>1_PP-CSI-DSA-11032017_iho</vt:lpstr>
      <vt:lpstr>2_PP-CSI-DSA-11032017_iho</vt:lpstr>
      <vt:lpstr>1_PP-14102016</vt:lpstr>
      <vt:lpstr>Default Theme</vt:lpstr>
      <vt:lpstr>28_PPT_DOSB</vt:lpstr>
      <vt:lpstr>PowerPoint-Präsentation</vt:lpstr>
      <vt:lpstr>Tagesordnung  Mittwoch, 30. März 2022     TOP 1 Begrüßung und Eröffnung  TOP 2 Aktuelles aus dem DOSB  TOP 3 Prüfungswesen  TOP 4  Aktuelles aus dem Partnerumfeld (DSM)  Pause   TOP 5 Fokuszielgruppe Kinder 2022/2023 – geplante Aktivitäten DOSB  TOP 6 Sonstige Themen  TOP 7  Verabschiedung     </vt:lpstr>
      <vt:lpstr>TOP 1 Begrüßung und Eröffnung</vt:lpstr>
      <vt:lpstr>PowerPoint-Präsentation</vt:lpstr>
      <vt:lpstr>TOP 2 Aktuelles aus dem DOSB</vt:lpstr>
      <vt:lpstr>TOP 2 Aktuelles aus dem DOSB</vt:lpstr>
      <vt:lpstr>TOP 2 Aktuelles aus dem DOSB</vt:lpstr>
      <vt:lpstr>TOP 2 Aktuelles aus dem DOSB</vt:lpstr>
      <vt:lpstr>TOP 2 Aktuelles aus dem DOSB </vt:lpstr>
      <vt:lpstr>TOP 2 Aktuelles aus dem DOSB</vt:lpstr>
      <vt:lpstr>TOP 2 Aktuelles aus dem DOSB</vt:lpstr>
      <vt:lpstr>TOP 2 Aktuelles aus dem DOSB</vt:lpstr>
      <vt:lpstr>TOP 2 Aktuelles aus dem DOSB</vt:lpstr>
      <vt:lpstr>TOP 2 Aktuelles aus dem DOSB</vt:lpstr>
      <vt:lpstr>TOP 2 Aktuelles aus dem DOSB</vt:lpstr>
      <vt:lpstr>TOP 2 Aktuelles aus dem DOSB</vt:lpstr>
      <vt:lpstr>Individualisierung Vorderseite (nur Logo) </vt:lpstr>
      <vt:lpstr>TOP 3 Prüfungswesen</vt:lpstr>
      <vt:lpstr>TOP 3 Prüfungswesen</vt:lpstr>
      <vt:lpstr>TOP 3 Prüfungswesen</vt:lpstr>
      <vt:lpstr>TOP 3 Prüfungswesen </vt:lpstr>
      <vt:lpstr>TOP 3 Prüfungswesen</vt:lpstr>
      <vt:lpstr>TOP 4 Aktuelles aus dem Partnerumfeld</vt:lpstr>
      <vt:lpstr>TOP 4 Aktuelles aus dem Partnerumfeld </vt:lpstr>
      <vt:lpstr>Aktivierungsmaßnahmen Nationale Förderer </vt:lpstr>
      <vt:lpstr>Kindergeburtstagsbox   Layouts &amp; Designs</vt:lpstr>
      <vt:lpstr>Kindergeburtstagsbox  Spielstruktur - Übersicht </vt:lpstr>
      <vt:lpstr>Kindergeburtstagsbox  Storyline</vt:lpstr>
      <vt:lpstr>Kindergeburtstagsbox   Spielgeräte</vt:lpstr>
      <vt:lpstr>Kindergeburtstagsbox  Landingpage &amp; Bestellung</vt:lpstr>
      <vt:lpstr>Bewegt im Betrieb 2.0 </vt:lpstr>
      <vt:lpstr>DSA-Tag für Betriebe</vt:lpstr>
      <vt:lpstr>Pause</vt:lpstr>
      <vt:lpstr>TOP 5 Fokuszielgruppe Kinder 2022/2023 – geplante Aktivitäten DOSB</vt:lpstr>
      <vt:lpstr>TOP 5 Fokuszielgruppe Kinder 2022/2023 –    geplante Aktivitäten DOSB</vt:lpstr>
      <vt:lpstr>TOP 5 Fokuszielgruppe Kinder 2022/2023 –    geplante Aktivitäten DOSB</vt:lpstr>
      <vt:lpstr>TOP 5 Fokuszielgruppe Kinder 2022 </vt:lpstr>
      <vt:lpstr>TOP 5 Fokuszielgruppe Kinder 2022 </vt:lpstr>
      <vt:lpstr>TOP 5 Fokuszielgruppe Kinder 2022 </vt:lpstr>
      <vt:lpstr>TOP 6 Sonstige Themen</vt:lpstr>
      <vt:lpstr>TOP 6 Sonstige Themen </vt:lpstr>
      <vt:lpstr>TOP 6 Sonstige Themen </vt:lpstr>
      <vt:lpstr>TOP 6 Sonstige Themen </vt:lpstr>
      <vt:lpstr>TOP 6 Sonstige Themen </vt:lpstr>
      <vt:lpstr>PowerPoint-Präsentation</vt:lpstr>
      <vt:lpstr>PowerPoint-Präsentation</vt:lpstr>
      <vt:lpstr> TOP 7 Verabschiedung           Wie herrlich ist es, nichts zu tun    und dann vom Nichtstun auszuruhen.               Heinrich Zille</vt:lpstr>
      <vt:lpstr>Nicht vergessen!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Koch, Anna</dc:creator>
  <cp:keywords>PowerPoint; DSA; Arbeitskreis</cp:keywords>
  <cp:lastModifiedBy>Manu Weißbeck</cp:lastModifiedBy>
  <cp:revision>3</cp:revision>
  <cp:lastPrinted>1601-01-01T00:00:00Z</cp:lastPrinted>
  <dcterms:created xsi:type="dcterms:W3CDTF">2021-03-29T07:11:43Z</dcterms:created>
  <dcterms:modified xsi:type="dcterms:W3CDTF">2022-03-31T11:53:38Z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447;#PowerPoint|f321c826-7d6c-4e4f-9911-240d9a380adb;#4;#DSA|4a0fa46f-9708-49f0-b7b7-f00eef69bd71;#136;#Arbeitskreis|f1c4e67c-6b82-4349-8e6e-0cfa93cdc0cf</vt:lpwstr>
  </property>
  <property fmtid="{D5CDD505-2E9C-101B-9397-08002B2CF9AE}" pid="3" name="ContentTypeId">
    <vt:lpwstr>0x010100DDA5EFF15F25A842A58CA90D4C5B755A</vt:lpwstr>
  </property>
  <property fmtid="{D5CDD505-2E9C-101B-9397-08002B2CF9AE}" pid="4" name="MCKnowledgeTag">
    <vt:lpwstr>1;#Kommunikation|793e71f0-8f39-4d73-800d-c9e2fcbe61e6</vt:lpwstr>
  </property>
</Properties>
</file>